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5"/>
  </p:notesMasterIdLst>
  <p:sldIdLst>
    <p:sldId id="259" r:id="rId2"/>
    <p:sldId id="268" r:id="rId3"/>
    <p:sldId id="260" r:id="rId4"/>
    <p:sldId id="262" r:id="rId5"/>
    <p:sldId id="263" r:id="rId6"/>
    <p:sldId id="282" r:id="rId7"/>
    <p:sldId id="275" r:id="rId8"/>
    <p:sldId id="265" r:id="rId9"/>
    <p:sldId id="267" r:id="rId10"/>
    <p:sldId id="269" r:id="rId11"/>
    <p:sldId id="273" r:id="rId12"/>
    <p:sldId id="277" r:id="rId13"/>
    <p:sldId id="281" r:id="rId14"/>
    <p:sldId id="270" r:id="rId15"/>
    <p:sldId id="279" r:id="rId16"/>
    <p:sldId id="278" r:id="rId17"/>
    <p:sldId id="280" r:id="rId18"/>
    <p:sldId id="271" r:id="rId19"/>
    <p:sldId id="272" r:id="rId20"/>
    <p:sldId id="283" r:id="rId21"/>
    <p:sldId id="284" r:id="rId22"/>
    <p:sldId id="266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sh M Srivastava" initials="AMS" lastIdx="1" clrIdx="0">
    <p:extLst>
      <p:ext uri="{19B8F6BF-5375-455C-9EA6-DF929625EA0E}">
        <p15:presenceInfo xmlns:p15="http://schemas.microsoft.com/office/powerpoint/2012/main" userId="d1f341f982b7e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857"/>
    <a:srgbClr val="44A4B4"/>
    <a:srgbClr val="0D0D0D"/>
    <a:srgbClr val="990000"/>
    <a:srgbClr val="244D69"/>
    <a:srgbClr val="E87B43"/>
    <a:srgbClr val="069FDC"/>
    <a:srgbClr val="F7D843"/>
    <a:srgbClr val="FFFFFF"/>
    <a:srgbClr val="095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B26AD-F25F-447C-B5D8-03058F527586}" type="doc">
      <dgm:prSet loTypeId="urn:microsoft.com/office/officeart/2005/8/layout/balance1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4713F93A-AAA2-411D-9044-2CAB77D2D379}">
      <dgm:prSet/>
      <dgm:spPr/>
      <dgm:t>
        <a:bodyPr/>
        <a:lstStyle/>
        <a:p>
          <a:r>
            <a:rPr lang="en-US" b="1" dirty="0"/>
            <a:t>User Management</a:t>
          </a:r>
          <a:endParaRPr lang="en-IN" b="1" dirty="0"/>
        </a:p>
      </dgm:t>
    </dgm:pt>
    <dgm:pt modelId="{02FAAFEA-4742-456C-819D-291B862AAA9C}" type="parTrans" cxnId="{B6D13811-03F0-405B-B3EE-1CCC7F0E0891}">
      <dgm:prSet/>
      <dgm:spPr/>
      <dgm:t>
        <a:bodyPr/>
        <a:lstStyle/>
        <a:p>
          <a:endParaRPr lang="en-IN"/>
        </a:p>
      </dgm:t>
    </dgm:pt>
    <dgm:pt modelId="{F2625143-BB37-4D50-B86F-DC7B7FE3D4BF}" type="sibTrans" cxnId="{B6D13811-03F0-405B-B3EE-1CCC7F0E0891}">
      <dgm:prSet/>
      <dgm:spPr/>
      <dgm:t>
        <a:bodyPr/>
        <a:lstStyle/>
        <a:p>
          <a:endParaRPr lang="en-IN"/>
        </a:p>
      </dgm:t>
    </dgm:pt>
    <dgm:pt modelId="{76F953E9-1705-48A6-AB43-BA97BD07AC6F}">
      <dgm:prSet custT="1"/>
      <dgm:spPr/>
      <dgm:t>
        <a:bodyPr/>
        <a:lstStyle/>
        <a:p>
          <a:pPr algn="l"/>
          <a:r>
            <a:rPr lang="en-US" sz="1400" dirty="0"/>
            <a:t>Empower users to effortlessly oversee their vaccination and testing-related responsibilities.</a:t>
          </a:r>
          <a:endParaRPr lang="en-IN" sz="1400" dirty="0"/>
        </a:p>
      </dgm:t>
    </dgm:pt>
    <dgm:pt modelId="{FE94FD85-7C56-4826-97A0-6DAE73A75B9B}" type="parTrans" cxnId="{D1845A2E-28D9-4506-83FA-7D5BFAC1585C}">
      <dgm:prSet/>
      <dgm:spPr/>
      <dgm:t>
        <a:bodyPr/>
        <a:lstStyle/>
        <a:p>
          <a:endParaRPr lang="en-IN"/>
        </a:p>
      </dgm:t>
    </dgm:pt>
    <dgm:pt modelId="{8009657D-B594-4EEA-AB26-9E5AF196BFE4}" type="sibTrans" cxnId="{D1845A2E-28D9-4506-83FA-7D5BFAC1585C}">
      <dgm:prSet/>
      <dgm:spPr/>
      <dgm:t>
        <a:bodyPr/>
        <a:lstStyle/>
        <a:p>
          <a:endParaRPr lang="en-IN"/>
        </a:p>
      </dgm:t>
    </dgm:pt>
    <dgm:pt modelId="{EAF070AB-BD7D-4F53-83CD-6A3DEAB513F1}">
      <dgm:prSet custT="1"/>
      <dgm:spPr/>
      <dgm:t>
        <a:bodyPr/>
        <a:lstStyle/>
        <a:p>
          <a:pPr algn="l"/>
          <a:r>
            <a:rPr lang="en-US" sz="1400" dirty="0"/>
            <a:t>Facilitate a user-friendly interface for scheduling vaccinations, accessing test results, and managing associated documentation.</a:t>
          </a:r>
          <a:endParaRPr lang="en-IN" sz="1400" dirty="0"/>
        </a:p>
      </dgm:t>
    </dgm:pt>
    <dgm:pt modelId="{F1605966-5195-4D9C-A97A-38A51E11CC00}" type="parTrans" cxnId="{CA50EB51-47EC-4C3B-9F7C-FCAD33508CDB}">
      <dgm:prSet/>
      <dgm:spPr/>
      <dgm:t>
        <a:bodyPr/>
        <a:lstStyle/>
        <a:p>
          <a:endParaRPr lang="en-IN"/>
        </a:p>
      </dgm:t>
    </dgm:pt>
    <dgm:pt modelId="{95CAAD32-C901-4978-9637-AC0FD1A34171}" type="sibTrans" cxnId="{CA50EB51-47EC-4C3B-9F7C-FCAD33508CDB}">
      <dgm:prSet/>
      <dgm:spPr/>
      <dgm:t>
        <a:bodyPr/>
        <a:lstStyle/>
        <a:p>
          <a:endParaRPr lang="en-IN"/>
        </a:p>
      </dgm:t>
    </dgm:pt>
    <dgm:pt modelId="{9655CCC0-5CFC-4518-A812-C64D23948935}">
      <dgm:prSet custT="1"/>
      <dgm:spPr/>
      <dgm:t>
        <a:bodyPr/>
        <a:lstStyle/>
        <a:p>
          <a:pPr algn="l"/>
          <a:r>
            <a:rPr lang="en-US" sz="1400" dirty="0"/>
            <a:t>Provide real-time updates and reminders to ensure users stay informed about their health commitments.</a:t>
          </a:r>
          <a:endParaRPr lang="en-IN" sz="1400" dirty="0"/>
        </a:p>
      </dgm:t>
    </dgm:pt>
    <dgm:pt modelId="{0C25FDCE-7D87-4B87-A3A5-53CEC190578D}" type="parTrans" cxnId="{59769A73-AA4E-4FB3-91CF-52557628E3E4}">
      <dgm:prSet/>
      <dgm:spPr/>
      <dgm:t>
        <a:bodyPr/>
        <a:lstStyle/>
        <a:p>
          <a:endParaRPr lang="en-IN"/>
        </a:p>
      </dgm:t>
    </dgm:pt>
    <dgm:pt modelId="{6E9B71A7-BE79-4130-88E0-75C326A81C63}" type="sibTrans" cxnId="{59769A73-AA4E-4FB3-91CF-52557628E3E4}">
      <dgm:prSet/>
      <dgm:spPr/>
      <dgm:t>
        <a:bodyPr/>
        <a:lstStyle/>
        <a:p>
          <a:endParaRPr lang="en-IN"/>
        </a:p>
      </dgm:t>
    </dgm:pt>
    <dgm:pt modelId="{B300BF43-12CA-4063-93F7-B5B005CEE5DB}">
      <dgm:prSet/>
      <dgm:spPr/>
      <dgm:t>
        <a:bodyPr/>
        <a:lstStyle/>
        <a:p>
          <a:r>
            <a:rPr lang="en-US" b="1" dirty="0"/>
            <a:t>Lab Management</a:t>
          </a:r>
          <a:endParaRPr lang="en-IN" b="1" dirty="0"/>
        </a:p>
      </dgm:t>
    </dgm:pt>
    <dgm:pt modelId="{132119D2-E7C7-423B-8D60-39ACE3812AEE}" type="parTrans" cxnId="{18CD452D-CC3B-4202-B3A7-9AB338A74EE5}">
      <dgm:prSet/>
      <dgm:spPr/>
      <dgm:t>
        <a:bodyPr/>
        <a:lstStyle/>
        <a:p>
          <a:endParaRPr lang="en-IN"/>
        </a:p>
      </dgm:t>
    </dgm:pt>
    <dgm:pt modelId="{3C49DE6E-1C5D-4AEF-AB0D-86A07BC8E239}" type="sibTrans" cxnId="{18CD452D-CC3B-4202-B3A7-9AB338A74EE5}">
      <dgm:prSet/>
      <dgm:spPr/>
      <dgm:t>
        <a:bodyPr/>
        <a:lstStyle/>
        <a:p>
          <a:endParaRPr lang="en-IN"/>
        </a:p>
      </dgm:t>
    </dgm:pt>
    <dgm:pt modelId="{F750BEC3-8441-454C-8D83-7B55C4DA5C2E}">
      <dgm:prSet custT="1"/>
      <dgm:spPr/>
      <dgm:t>
        <a:bodyPr/>
        <a:lstStyle/>
        <a:p>
          <a:pPr algn="l"/>
          <a:r>
            <a:rPr lang="en-US" sz="1400" dirty="0"/>
            <a:t>Enable laboratories to efficiently update results and certificates for users to access.</a:t>
          </a:r>
          <a:endParaRPr lang="en-IN" sz="1400" dirty="0"/>
        </a:p>
      </dgm:t>
    </dgm:pt>
    <dgm:pt modelId="{74D0E5FE-C290-4D59-8AC6-41AC1C3AFCB3}" type="parTrans" cxnId="{C6832BC7-822C-40EC-A6DD-3F227C65957D}">
      <dgm:prSet/>
      <dgm:spPr/>
      <dgm:t>
        <a:bodyPr/>
        <a:lstStyle/>
        <a:p>
          <a:endParaRPr lang="en-IN"/>
        </a:p>
      </dgm:t>
    </dgm:pt>
    <dgm:pt modelId="{E9C5310F-E194-4670-AA8C-C1BFBB24751A}" type="sibTrans" cxnId="{C6832BC7-822C-40EC-A6DD-3F227C65957D}">
      <dgm:prSet/>
      <dgm:spPr/>
      <dgm:t>
        <a:bodyPr/>
        <a:lstStyle/>
        <a:p>
          <a:endParaRPr lang="en-IN"/>
        </a:p>
      </dgm:t>
    </dgm:pt>
    <dgm:pt modelId="{F3C4FE4B-285C-43A7-ACD9-27E2EC0B831C}">
      <dgm:prSet custT="1"/>
      <dgm:spPr/>
      <dgm:t>
        <a:bodyPr/>
        <a:lstStyle/>
        <a:p>
          <a:pPr algn="l"/>
          <a:r>
            <a:rPr lang="en-US" sz="1400" dirty="0"/>
            <a:t>Streamline the process of result reporting, ensuring accuracy and timely availability.</a:t>
          </a:r>
          <a:endParaRPr lang="en-IN" sz="1400" dirty="0"/>
        </a:p>
      </dgm:t>
    </dgm:pt>
    <dgm:pt modelId="{667B9C5A-C26D-4169-94F3-F5FC3AAFFF1E}" type="parTrans" cxnId="{57727CAD-1E62-4FEC-A17C-A26091C69316}">
      <dgm:prSet/>
      <dgm:spPr/>
      <dgm:t>
        <a:bodyPr/>
        <a:lstStyle/>
        <a:p>
          <a:endParaRPr lang="en-IN"/>
        </a:p>
      </dgm:t>
    </dgm:pt>
    <dgm:pt modelId="{E592FD23-3DB0-477B-886F-79BA25182101}" type="sibTrans" cxnId="{57727CAD-1E62-4FEC-A17C-A26091C69316}">
      <dgm:prSet/>
      <dgm:spPr/>
      <dgm:t>
        <a:bodyPr/>
        <a:lstStyle/>
        <a:p>
          <a:endParaRPr lang="en-IN"/>
        </a:p>
      </dgm:t>
    </dgm:pt>
    <dgm:pt modelId="{8DFA4A72-AC87-47F3-8C2F-CD7E18BCC09B}">
      <dgm:prSet custT="1"/>
      <dgm:spPr/>
      <dgm:t>
        <a:bodyPr/>
        <a:lstStyle/>
        <a:p>
          <a:pPr algn="l"/>
          <a:r>
            <a:rPr lang="en-US" sz="1400" dirty="0"/>
            <a:t>Enhance collaboration between healthcare providers and users through a centralized platform.</a:t>
          </a:r>
          <a:endParaRPr lang="en-IN" sz="1400" dirty="0"/>
        </a:p>
      </dgm:t>
    </dgm:pt>
    <dgm:pt modelId="{9A19405E-8642-4CE2-90A6-202F439A92CA}" type="parTrans" cxnId="{72AA25C3-7B44-4669-B88B-1B643E6C4D21}">
      <dgm:prSet/>
      <dgm:spPr/>
      <dgm:t>
        <a:bodyPr/>
        <a:lstStyle/>
        <a:p>
          <a:endParaRPr lang="en-IN"/>
        </a:p>
      </dgm:t>
    </dgm:pt>
    <dgm:pt modelId="{B781ED97-84BD-49A0-8806-B0D8AAD16C55}" type="sibTrans" cxnId="{72AA25C3-7B44-4669-B88B-1B643E6C4D21}">
      <dgm:prSet/>
      <dgm:spPr/>
      <dgm:t>
        <a:bodyPr/>
        <a:lstStyle/>
        <a:p>
          <a:endParaRPr lang="en-IN"/>
        </a:p>
      </dgm:t>
    </dgm:pt>
    <dgm:pt modelId="{32829396-095D-4A24-A228-894423B0C6FF}" type="pres">
      <dgm:prSet presAssocID="{878B26AD-F25F-447C-B5D8-03058F527586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A88A17A-A228-4F6A-8625-DACF7EEDE552}" type="pres">
      <dgm:prSet presAssocID="{878B26AD-F25F-447C-B5D8-03058F527586}" presName="dummyMaxCanvas" presStyleCnt="0"/>
      <dgm:spPr/>
    </dgm:pt>
    <dgm:pt modelId="{ED1816EE-7905-4994-A07D-E26EA10500A2}" type="pres">
      <dgm:prSet presAssocID="{878B26AD-F25F-447C-B5D8-03058F527586}" presName="parentComposite" presStyleCnt="0"/>
      <dgm:spPr/>
    </dgm:pt>
    <dgm:pt modelId="{91CC35E1-1913-4366-8D39-3F65EBE5C88E}" type="pres">
      <dgm:prSet presAssocID="{878B26AD-F25F-447C-B5D8-03058F527586}" presName="parent1" presStyleLbl="alignAccFollowNode1" presStyleIdx="0" presStyleCnt="4" custScaleY="69509" custLinFactNeighborX="-41688" custLinFactNeighborY="15242">
        <dgm:presLayoutVars>
          <dgm:chMax val="4"/>
        </dgm:presLayoutVars>
      </dgm:prSet>
      <dgm:spPr/>
    </dgm:pt>
    <dgm:pt modelId="{7F4D7077-6933-4435-BDEF-27B8804D061E}" type="pres">
      <dgm:prSet presAssocID="{878B26AD-F25F-447C-B5D8-03058F527586}" presName="parent2" presStyleLbl="alignAccFollowNode1" presStyleIdx="1" presStyleCnt="4" custScaleY="69509" custLinFactNeighborX="40399" custLinFactNeighborY="8854">
        <dgm:presLayoutVars>
          <dgm:chMax val="4"/>
        </dgm:presLayoutVars>
      </dgm:prSet>
      <dgm:spPr/>
    </dgm:pt>
    <dgm:pt modelId="{C2549454-B399-4422-8F1D-C7C9553218A9}" type="pres">
      <dgm:prSet presAssocID="{878B26AD-F25F-447C-B5D8-03058F527586}" presName="childrenComposite" presStyleCnt="0"/>
      <dgm:spPr/>
    </dgm:pt>
    <dgm:pt modelId="{4D4C2A64-D168-4E93-93CF-0F80C6159DA2}" type="pres">
      <dgm:prSet presAssocID="{878B26AD-F25F-447C-B5D8-03058F527586}" presName="dummyMaxCanvas_ChildArea" presStyleCnt="0"/>
      <dgm:spPr/>
    </dgm:pt>
    <dgm:pt modelId="{3B4CE801-CE97-4198-801B-631C331F321E}" type="pres">
      <dgm:prSet presAssocID="{878B26AD-F25F-447C-B5D8-03058F527586}" presName="fulcrum" presStyleLbl="alignAccFollowNode1" presStyleIdx="2" presStyleCnt="4" custLinFactNeighborY="5056"/>
      <dgm:spPr/>
    </dgm:pt>
    <dgm:pt modelId="{1DA893A8-6361-4E9A-8D61-7D28AB8206A6}" type="pres">
      <dgm:prSet presAssocID="{878B26AD-F25F-447C-B5D8-03058F527586}" presName="balance_33" presStyleLbl="alignAccFollowNode1" presStyleIdx="3" presStyleCnt="4" custLinFactNeighborX="215" custLinFactNeighborY="-15786">
        <dgm:presLayoutVars>
          <dgm:bulletEnabled val="1"/>
        </dgm:presLayoutVars>
      </dgm:prSet>
      <dgm:spPr/>
    </dgm:pt>
    <dgm:pt modelId="{0A522172-9A56-43E9-B332-9208FEA43AF8}" type="pres">
      <dgm:prSet presAssocID="{878B26AD-F25F-447C-B5D8-03058F527586}" presName="right_33_1" presStyleLbl="node1" presStyleIdx="0" presStyleCnt="6" custScaleX="174975" custScaleY="104666" custLinFactNeighborX="38309" custLinFactNeighborY="-11366">
        <dgm:presLayoutVars>
          <dgm:bulletEnabled val="1"/>
        </dgm:presLayoutVars>
      </dgm:prSet>
      <dgm:spPr/>
    </dgm:pt>
    <dgm:pt modelId="{9DC2BE24-D081-46C6-8A1B-B64C2E1BA01F}" type="pres">
      <dgm:prSet presAssocID="{878B26AD-F25F-447C-B5D8-03058F527586}" presName="right_33_2" presStyleLbl="node1" presStyleIdx="1" presStyleCnt="6" custScaleX="174975" custScaleY="104666" custLinFactNeighborX="38309" custLinFactNeighborY="-11366">
        <dgm:presLayoutVars>
          <dgm:bulletEnabled val="1"/>
        </dgm:presLayoutVars>
      </dgm:prSet>
      <dgm:spPr/>
    </dgm:pt>
    <dgm:pt modelId="{8DF8C493-CBBF-4511-9B9A-DE8E9DA883A8}" type="pres">
      <dgm:prSet presAssocID="{878B26AD-F25F-447C-B5D8-03058F527586}" presName="right_33_3" presStyleLbl="node1" presStyleIdx="2" presStyleCnt="6" custScaleX="174975" custScaleY="104666" custLinFactNeighborX="38309" custLinFactNeighborY="-11366">
        <dgm:presLayoutVars>
          <dgm:bulletEnabled val="1"/>
        </dgm:presLayoutVars>
      </dgm:prSet>
      <dgm:spPr/>
    </dgm:pt>
    <dgm:pt modelId="{DA820779-54C4-4E52-B64A-438FE6CB2EF5}" type="pres">
      <dgm:prSet presAssocID="{878B26AD-F25F-447C-B5D8-03058F527586}" presName="left_33_1" presStyleLbl="node1" presStyleIdx="3" presStyleCnt="6" custScaleX="174975" custScaleY="104666" custLinFactNeighborX="-41909" custLinFactNeighborY="-11366">
        <dgm:presLayoutVars>
          <dgm:bulletEnabled val="1"/>
        </dgm:presLayoutVars>
      </dgm:prSet>
      <dgm:spPr/>
    </dgm:pt>
    <dgm:pt modelId="{49A83641-125A-40FB-ACC8-FDC4524090F9}" type="pres">
      <dgm:prSet presAssocID="{878B26AD-F25F-447C-B5D8-03058F527586}" presName="left_33_2" presStyleLbl="node1" presStyleIdx="4" presStyleCnt="6" custScaleX="174975" custScaleY="104666" custLinFactNeighborX="-41909" custLinFactNeighborY="-11366">
        <dgm:presLayoutVars>
          <dgm:bulletEnabled val="1"/>
        </dgm:presLayoutVars>
      </dgm:prSet>
      <dgm:spPr/>
    </dgm:pt>
    <dgm:pt modelId="{2D5126B9-A206-41CF-939C-BC0AFAD63E4A}" type="pres">
      <dgm:prSet presAssocID="{878B26AD-F25F-447C-B5D8-03058F527586}" presName="left_33_3" presStyleLbl="node1" presStyleIdx="5" presStyleCnt="6" custScaleX="174975" custScaleY="104666" custLinFactNeighborX="-43240" custLinFactNeighborY="-11366">
        <dgm:presLayoutVars>
          <dgm:bulletEnabled val="1"/>
        </dgm:presLayoutVars>
      </dgm:prSet>
      <dgm:spPr/>
    </dgm:pt>
  </dgm:ptLst>
  <dgm:cxnLst>
    <dgm:cxn modelId="{B6D13811-03F0-405B-B3EE-1CCC7F0E0891}" srcId="{878B26AD-F25F-447C-B5D8-03058F527586}" destId="{4713F93A-AAA2-411D-9044-2CAB77D2D379}" srcOrd="0" destOrd="0" parTransId="{02FAAFEA-4742-456C-819D-291B862AAA9C}" sibTransId="{F2625143-BB37-4D50-B86F-DC7B7FE3D4BF}"/>
    <dgm:cxn modelId="{6B255313-C768-4CE4-973A-90AE6C7C8A05}" type="presOf" srcId="{F3C4FE4B-285C-43A7-ACD9-27E2EC0B831C}" destId="{9DC2BE24-D081-46C6-8A1B-B64C2E1BA01F}" srcOrd="0" destOrd="0" presId="urn:microsoft.com/office/officeart/2005/8/layout/balance1"/>
    <dgm:cxn modelId="{18CD452D-CC3B-4202-B3A7-9AB338A74EE5}" srcId="{878B26AD-F25F-447C-B5D8-03058F527586}" destId="{B300BF43-12CA-4063-93F7-B5B005CEE5DB}" srcOrd="1" destOrd="0" parTransId="{132119D2-E7C7-423B-8D60-39ACE3812AEE}" sibTransId="{3C49DE6E-1C5D-4AEF-AB0D-86A07BC8E239}"/>
    <dgm:cxn modelId="{D1845A2E-28D9-4506-83FA-7D5BFAC1585C}" srcId="{4713F93A-AAA2-411D-9044-2CAB77D2D379}" destId="{76F953E9-1705-48A6-AB43-BA97BD07AC6F}" srcOrd="0" destOrd="0" parTransId="{FE94FD85-7C56-4826-97A0-6DAE73A75B9B}" sibTransId="{8009657D-B594-4EEA-AB26-9E5AF196BFE4}"/>
    <dgm:cxn modelId="{F2A8445C-D1BE-448F-882C-DE01E382696E}" type="presOf" srcId="{B300BF43-12CA-4063-93F7-B5B005CEE5DB}" destId="{7F4D7077-6933-4435-BDEF-27B8804D061E}" srcOrd="0" destOrd="0" presId="urn:microsoft.com/office/officeart/2005/8/layout/balance1"/>
    <dgm:cxn modelId="{5E205B48-330C-4B22-A6DF-5D02E8F919F6}" type="presOf" srcId="{878B26AD-F25F-447C-B5D8-03058F527586}" destId="{32829396-095D-4A24-A228-894423B0C6FF}" srcOrd="0" destOrd="0" presId="urn:microsoft.com/office/officeart/2005/8/layout/balance1"/>
    <dgm:cxn modelId="{CA50EB51-47EC-4C3B-9F7C-FCAD33508CDB}" srcId="{4713F93A-AAA2-411D-9044-2CAB77D2D379}" destId="{EAF070AB-BD7D-4F53-83CD-6A3DEAB513F1}" srcOrd="1" destOrd="0" parTransId="{F1605966-5195-4D9C-A97A-38A51E11CC00}" sibTransId="{95CAAD32-C901-4978-9637-AC0FD1A34171}"/>
    <dgm:cxn modelId="{59769A73-AA4E-4FB3-91CF-52557628E3E4}" srcId="{4713F93A-AAA2-411D-9044-2CAB77D2D379}" destId="{9655CCC0-5CFC-4518-A812-C64D23948935}" srcOrd="2" destOrd="0" parTransId="{0C25FDCE-7D87-4B87-A3A5-53CEC190578D}" sibTransId="{6E9B71A7-BE79-4130-88E0-75C326A81C63}"/>
    <dgm:cxn modelId="{CBC5B193-FC36-4183-BBCB-12457368934D}" type="presOf" srcId="{F750BEC3-8441-454C-8D83-7B55C4DA5C2E}" destId="{0A522172-9A56-43E9-B332-9208FEA43AF8}" srcOrd="0" destOrd="0" presId="urn:microsoft.com/office/officeart/2005/8/layout/balance1"/>
    <dgm:cxn modelId="{B4D79BA2-3911-464C-816D-DAB2CD81DCF7}" type="presOf" srcId="{9655CCC0-5CFC-4518-A812-C64D23948935}" destId="{2D5126B9-A206-41CF-939C-BC0AFAD63E4A}" srcOrd="0" destOrd="0" presId="urn:microsoft.com/office/officeart/2005/8/layout/balance1"/>
    <dgm:cxn modelId="{57727CAD-1E62-4FEC-A17C-A26091C69316}" srcId="{B300BF43-12CA-4063-93F7-B5B005CEE5DB}" destId="{F3C4FE4B-285C-43A7-ACD9-27E2EC0B831C}" srcOrd="1" destOrd="0" parTransId="{667B9C5A-C26D-4169-94F3-F5FC3AAFFF1E}" sibTransId="{E592FD23-3DB0-477B-886F-79BA25182101}"/>
    <dgm:cxn modelId="{CFB5F4BE-DCBA-4C9D-A7D1-A82AF1854E4E}" type="presOf" srcId="{76F953E9-1705-48A6-AB43-BA97BD07AC6F}" destId="{DA820779-54C4-4E52-B64A-438FE6CB2EF5}" srcOrd="0" destOrd="0" presId="urn:microsoft.com/office/officeart/2005/8/layout/balance1"/>
    <dgm:cxn modelId="{24EF22C1-40C0-417E-B801-7BBDBB92B406}" type="presOf" srcId="{EAF070AB-BD7D-4F53-83CD-6A3DEAB513F1}" destId="{49A83641-125A-40FB-ACC8-FDC4524090F9}" srcOrd="0" destOrd="0" presId="urn:microsoft.com/office/officeart/2005/8/layout/balance1"/>
    <dgm:cxn modelId="{C4CA1BC3-690B-4D0F-97D3-88BC2C2DE84B}" type="presOf" srcId="{8DFA4A72-AC87-47F3-8C2F-CD7E18BCC09B}" destId="{8DF8C493-CBBF-4511-9B9A-DE8E9DA883A8}" srcOrd="0" destOrd="0" presId="urn:microsoft.com/office/officeart/2005/8/layout/balance1"/>
    <dgm:cxn modelId="{72AA25C3-7B44-4669-B88B-1B643E6C4D21}" srcId="{B300BF43-12CA-4063-93F7-B5B005CEE5DB}" destId="{8DFA4A72-AC87-47F3-8C2F-CD7E18BCC09B}" srcOrd="2" destOrd="0" parTransId="{9A19405E-8642-4CE2-90A6-202F439A92CA}" sibTransId="{B781ED97-84BD-49A0-8806-B0D8AAD16C55}"/>
    <dgm:cxn modelId="{C6832BC7-822C-40EC-A6DD-3F227C65957D}" srcId="{B300BF43-12CA-4063-93F7-B5B005CEE5DB}" destId="{F750BEC3-8441-454C-8D83-7B55C4DA5C2E}" srcOrd="0" destOrd="0" parTransId="{74D0E5FE-C290-4D59-8AC6-41AC1C3AFCB3}" sibTransId="{E9C5310F-E194-4670-AA8C-C1BFBB24751A}"/>
    <dgm:cxn modelId="{4276E3F5-CFC5-4F1A-AA3D-F73536730C51}" type="presOf" srcId="{4713F93A-AAA2-411D-9044-2CAB77D2D379}" destId="{91CC35E1-1913-4366-8D39-3F65EBE5C88E}" srcOrd="0" destOrd="0" presId="urn:microsoft.com/office/officeart/2005/8/layout/balance1"/>
    <dgm:cxn modelId="{D456FD63-36A0-4926-AE3E-9107C869448F}" type="presParOf" srcId="{32829396-095D-4A24-A228-894423B0C6FF}" destId="{1A88A17A-A228-4F6A-8625-DACF7EEDE552}" srcOrd="0" destOrd="0" presId="urn:microsoft.com/office/officeart/2005/8/layout/balance1"/>
    <dgm:cxn modelId="{5329B729-6880-4089-80C6-0B0B2672E5AA}" type="presParOf" srcId="{32829396-095D-4A24-A228-894423B0C6FF}" destId="{ED1816EE-7905-4994-A07D-E26EA10500A2}" srcOrd="1" destOrd="0" presId="urn:microsoft.com/office/officeart/2005/8/layout/balance1"/>
    <dgm:cxn modelId="{FF485B78-4590-4E3D-A567-5A4AC7489B07}" type="presParOf" srcId="{ED1816EE-7905-4994-A07D-E26EA10500A2}" destId="{91CC35E1-1913-4366-8D39-3F65EBE5C88E}" srcOrd="0" destOrd="0" presId="urn:microsoft.com/office/officeart/2005/8/layout/balance1"/>
    <dgm:cxn modelId="{CEC3A5E4-41B4-409D-BEF7-B462A5C7F8F9}" type="presParOf" srcId="{ED1816EE-7905-4994-A07D-E26EA10500A2}" destId="{7F4D7077-6933-4435-BDEF-27B8804D061E}" srcOrd="1" destOrd="0" presId="urn:microsoft.com/office/officeart/2005/8/layout/balance1"/>
    <dgm:cxn modelId="{8E837582-EA6B-495C-93A2-A514826502C2}" type="presParOf" srcId="{32829396-095D-4A24-A228-894423B0C6FF}" destId="{C2549454-B399-4422-8F1D-C7C9553218A9}" srcOrd="2" destOrd="0" presId="urn:microsoft.com/office/officeart/2005/8/layout/balance1"/>
    <dgm:cxn modelId="{44D1FE10-5A9F-4FFF-A5ED-97DDBA1AF1B9}" type="presParOf" srcId="{C2549454-B399-4422-8F1D-C7C9553218A9}" destId="{4D4C2A64-D168-4E93-93CF-0F80C6159DA2}" srcOrd="0" destOrd="0" presId="urn:microsoft.com/office/officeart/2005/8/layout/balance1"/>
    <dgm:cxn modelId="{D28B13E6-763F-4EEB-869E-3881EDB3475E}" type="presParOf" srcId="{C2549454-B399-4422-8F1D-C7C9553218A9}" destId="{3B4CE801-CE97-4198-801B-631C331F321E}" srcOrd="1" destOrd="0" presId="urn:microsoft.com/office/officeart/2005/8/layout/balance1"/>
    <dgm:cxn modelId="{A69957A0-0AD0-45CE-93C6-7A074BB3E0A7}" type="presParOf" srcId="{C2549454-B399-4422-8F1D-C7C9553218A9}" destId="{1DA893A8-6361-4E9A-8D61-7D28AB8206A6}" srcOrd="2" destOrd="0" presId="urn:microsoft.com/office/officeart/2005/8/layout/balance1"/>
    <dgm:cxn modelId="{243599C3-F3D2-47F8-BFBA-A7EA6669CA65}" type="presParOf" srcId="{C2549454-B399-4422-8F1D-C7C9553218A9}" destId="{0A522172-9A56-43E9-B332-9208FEA43AF8}" srcOrd="3" destOrd="0" presId="urn:microsoft.com/office/officeart/2005/8/layout/balance1"/>
    <dgm:cxn modelId="{868EDA8E-25D1-45D3-B557-BD6914B066B0}" type="presParOf" srcId="{C2549454-B399-4422-8F1D-C7C9553218A9}" destId="{9DC2BE24-D081-46C6-8A1B-B64C2E1BA01F}" srcOrd="4" destOrd="0" presId="urn:microsoft.com/office/officeart/2005/8/layout/balance1"/>
    <dgm:cxn modelId="{E23A6395-15EC-4C59-BFE7-0AA7A719FC1A}" type="presParOf" srcId="{C2549454-B399-4422-8F1D-C7C9553218A9}" destId="{8DF8C493-CBBF-4511-9B9A-DE8E9DA883A8}" srcOrd="5" destOrd="0" presId="urn:microsoft.com/office/officeart/2005/8/layout/balance1"/>
    <dgm:cxn modelId="{9AA50A87-9A61-404F-87EA-B183E4009B74}" type="presParOf" srcId="{C2549454-B399-4422-8F1D-C7C9553218A9}" destId="{DA820779-54C4-4E52-B64A-438FE6CB2EF5}" srcOrd="6" destOrd="0" presId="urn:microsoft.com/office/officeart/2005/8/layout/balance1"/>
    <dgm:cxn modelId="{C6EA777B-966F-448F-A678-86B0980BA96A}" type="presParOf" srcId="{C2549454-B399-4422-8F1D-C7C9553218A9}" destId="{49A83641-125A-40FB-ACC8-FDC4524090F9}" srcOrd="7" destOrd="0" presId="urn:microsoft.com/office/officeart/2005/8/layout/balance1"/>
    <dgm:cxn modelId="{8098F62F-D359-498E-9EDF-97AA3E0659C9}" type="presParOf" srcId="{C2549454-B399-4422-8F1D-C7C9553218A9}" destId="{2D5126B9-A206-41CF-939C-BC0AFAD63E4A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B88127-1C08-47F9-A122-38CF5C186BD0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IN"/>
        </a:p>
      </dgm:t>
    </dgm:pt>
    <dgm:pt modelId="{57DA29F7-DE9F-4D62-8DDE-23D0815BF2F0}">
      <dgm:prSet/>
      <dgm:spPr/>
      <dgm:t>
        <a:bodyPr/>
        <a:lstStyle/>
        <a:p>
          <a:r>
            <a:rPr lang="en-US" b="1" u="sng" dirty="0"/>
            <a:t>User-Friendly Interface</a:t>
          </a:r>
          <a:r>
            <a:rPr lang="en-US" dirty="0"/>
            <a:t>: Designing an intuitive and easy-to-use interface for users to manage their vaccination appointments, view test results, and access certificates.</a:t>
          </a:r>
          <a:endParaRPr lang="en-IN" dirty="0"/>
        </a:p>
      </dgm:t>
    </dgm:pt>
    <dgm:pt modelId="{66689575-FDE0-4A2A-9497-D823EEC679DA}" type="parTrans" cxnId="{B6511D62-B0FB-4156-BC6A-0F37AE3187CD}">
      <dgm:prSet/>
      <dgm:spPr/>
      <dgm:t>
        <a:bodyPr/>
        <a:lstStyle/>
        <a:p>
          <a:endParaRPr lang="en-IN"/>
        </a:p>
      </dgm:t>
    </dgm:pt>
    <dgm:pt modelId="{56D3CB6F-A1A8-4B0A-8A37-12DFACABAD89}" type="sibTrans" cxnId="{B6511D62-B0FB-4156-BC6A-0F37AE3187CD}">
      <dgm:prSet/>
      <dgm:spPr/>
      <dgm:t>
        <a:bodyPr/>
        <a:lstStyle/>
        <a:p>
          <a:endParaRPr lang="en-IN"/>
        </a:p>
      </dgm:t>
    </dgm:pt>
    <dgm:pt modelId="{C16A13C9-CADC-426B-ABE0-F5120FE01293}">
      <dgm:prSet/>
      <dgm:spPr/>
      <dgm:t>
        <a:bodyPr/>
        <a:lstStyle/>
        <a:p>
          <a:r>
            <a:rPr lang="en-US" b="1" u="sng" dirty="0"/>
            <a:t>Real-Time Updates</a:t>
          </a:r>
          <a:r>
            <a:rPr lang="en-US" dirty="0"/>
            <a:t>: Implementing a system for instant notifications and reminders to keep users informed about upcoming vaccinations and test result availability.</a:t>
          </a:r>
          <a:endParaRPr lang="en-IN" dirty="0"/>
        </a:p>
      </dgm:t>
    </dgm:pt>
    <dgm:pt modelId="{A2770FCF-F07D-4E6B-8106-6FB110E6E86C}" type="parTrans" cxnId="{FF59FCFA-73AD-4C85-9ACF-C40177280C04}">
      <dgm:prSet/>
      <dgm:spPr/>
      <dgm:t>
        <a:bodyPr/>
        <a:lstStyle/>
        <a:p>
          <a:endParaRPr lang="en-IN"/>
        </a:p>
      </dgm:t>
    </dgm:pt>
    <dgm:pt modelId="{A3DE0C10-8DB2-403E-B157-58686D3D9848}" type="sibTrans" cxnId="{FF59FCFA-73AD-4C85-9ACF-C40177280C04}">
      <dgm:prSet/>
      <dgm:spPr/>
      <dgm:t>
        <a:bodyPr/>
        <a:lstStyle/>
        <a:p>
          <a:endParaRPr lang="en-IN"/>
        </a:p>
      </dgm:t>
    </dgm:pt>
    <dgm:pt modelId="{787D121A-6C75-46FC-98E4-9AB843A4DA30}">
      <dgm:prSet/>
      <dgm:spPr/>
      <dgm:t>
        <a:bodyPr/>
        <a:lstStyle/>
        <a:p>
          <a:r>
            <a:rPr lang="en-US" b="1" i="0" u="sng" dirty="0"/>
            <a:t>Document Management</a:t>
          </a:r>
          <a:r>
            <a:rPr lang="en-US" dirty="0"/>
            <a:t>: Creating a secure repository for users to access and manage their vaccination certificates and test results.</a:t>
          </a:r>
          <a:endParaRPr lang="en-IN" dirty="0"/>
        </a:p>
      </dgm:t>
    </dgm:pt>
    <dgm:pt modelId="{C630FAB8-93FF-4F56-8C09-C1B0F350844A}" type="parTrans" cxnId="{D464EECD-89E5-4BEF-B92A-AF6456933A36}">
      <dgm:prSet/>
      <dgm:spPr/>
      <dgm:t>
        <a:bodyPr/>
        <a:lstStyle/>
        <a:p>
          <a:endParaRPr lang="en-IN"/>
        </a:p>
      </dgm:t>
    </dgm:pt>
    <dgm:pt modelId="{7BC0FD67-E54B-4226-AFF4-0BFEA2CB7097}" type="sibTrans" cxnId="{D464EECD-89E5-4BEF-B92A-AF6456933A36}">
      <dgm:prSet/>
      <dgm:spPr/>
      <dgm:t>
        <a:bodyPr/>
        <a:lstStyle/>
        <a:p>
          <a:endParaRPr lang="en-IN"/>
        </a:p>
      </dgm:t>
    </dgm:pt>
    <dgm:pt modelId="{2E846C81-FED3-4AE4-826C-DF6E8A1BA001}">
      <dgm:prSet/>
      <dgm:spPr/>
      <dgm:t>
        <a:bodyPr/>
        <a:lstStyle/>
        <a:p>
          <a:r>
            <a:rPr lang="en-US" b="1" u="sng" dirty="0"/>
            <a:t>Laboratory Integration</a:t>
          </a:r>
          <a:r>
            <a:rPr lang="en-US" dirty="0"/>
            <a:t>: Developing a seamless interface for laboratories to efficiently update and manage test results and certificates.</a:t>
          </a:r>
          <a:endParaRPr lang="en-IN" dirty="0"/>
        </a:p>
      </dgm:t>
    </dgm:pt>
    <dgm:pt modelId="{EF1732DB-9F04-4280-A269-3B8B587C99EB}" type="parTrans" cxnId="{F2459618-1213-473C-B8B4-8E2A8A900468}">
      <dgm:prSet/>
      <dgm:spPr/>
      <dgm:t>
        <a:bodyPr/>
        <a:lstStyle/>
        <a:p>
          <a:endParaRPr lang="en-IN"/>
        </a:p>
      </dgm:t>
    </dgm:pt>
    <dgm:pt modelId="{CF734AEF-6720-4D13-B072-52DF1CC7CF4F}" type="sibTrans" cxnId="{F2459618-1213-473C-B8B4-8E2A8A900468}">
      <dgm:prSet/>
      <dgm:spPr/>
      <dgm:t>
        <a:bodyPr/>
        <a:lstStyle/>
        <a:p>
          <a:endParaRPr lang="en-IN"/>
        </a:p>
      </dgm:t>
    </dgm:pt>
    <dgm:pt modelId="{A3680C43-FB13-48F9-A985-0DD4FA5C3516}">
      <dgm:prSet/>
      <dgm:spPr/>
      <dgm:t>
        <a:bodyPr/>
        <a:lstStyle/>
        <a:p>
          <a:r>
            <a:rPr lang="en-US" b="1" u="sng" dirty="0"/>
            <a:t>Data Security</a:t>
          </a:r>
          <a:r>
            <a:rPr lang="en-US" dirty="0"/>
            <a:t>: Prioritizing the security and confidentiality of user data, adhering to industry standards and regulations.</a:t>
          </a:r>
          <a:endParaRPr lang="en-IN" dirty="0"/>
        </a:p>
      </dgm:t>
    </dgm:pt>
    <dgm:pt modelId="{D544F155-3E2F-46DF-9AC6-1E8F72D60ECC}" type="parTrans" cxnId="{26CB5934-B702-48B0-BD77-6F9F4A126074}">
      <dgm:prSet/>
      <dgm:spPr/>
      <dgm:t>
        <a:bodyPr/>
        <a:lstStyle/>
        <a:p>
          <a:endParaRPr lang="en-IN"/>
        </a:p>
      </dgm:t>
    </dgm:pt>
    <dgm:pt modelId="{E596B295-6B14-4E17-B32E-9550035EA638}" type="sibTrans" cxnId="{26CB5934-B702-48B0-BD77-6F9F4A126074}">
      <dgm:prSet/>
      <dgm:spPr/>
      <dgm:t>
        <a:bodyPr/>
        <a:lstStyle/>
        <a:p>
          <a:endParaRPr lang="en-IN"/>
        </a:p>
      </dgm:t>
    </dgm:pt>
    <dgm:pt modelId="{9754DF73-1289-4B71-9131-7C7B559AA437}" type="pres">
      <dgm:prSet presAssocID="{77B88127-1C08-47F9-A122-38CF5C186BD0}" presName="linear" presStyleCnt="0">
        <dgm:presLayoutVars>
          <dgm:animLvl val="lvl"/>
          <dgm:resizeHandles val="exact"/>
        </dgm:presLayoutVars>
      </dgm:prSet>
      <dgm:spPr/>
    </dgm:pt>
    <dgm:pt modelId="{19F75752-586A-4C28-BDBD-4D34A011DDE9}" type="pres">
      <dgm:prSet presAssocID="{57DA29F7-DE9F-4D62-8DDE-23D0815BF2F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E3A243C-B764-45FA-8B0B-D5AB454DD5FF}" type="pres">
      <dgm:prSet presAssocID="{56D3CB6F-A1A8-4B0A-8A37-12DFACABAD89}" presName="spacer" presStyleCnt="0"/>
      <dgm:spPr/>
    </dgm:pt>
    <dgm:pt modelId="{117A9CA4-4FAC-4B15-B785-2E932CB7C8E3}" type="pres">
      <dgm:prSet presAssocID="{C16A13C9-CADC-426B-ABE0-F5120FE012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AE5DA5-A553-44F4-B36E-4C21D8B3D473}" type="pres">
      <dgm:prSet presAssocID="{A3DE0C10-8DB2-403E-B157-58686D3D9848}" presName="spacer" presStyleCnt="0"/>
      <dgm:spPr/>
    </dgm:pt>
    <dgm:pt modelId="{CE1479BF-4F8D-4EE4-8641-4F92D583B10C}" type="pres">
      <dgm:prSet presAssocID="{787D121A-6C75-46FC-98E4-9AB843A4DA3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3C4A85E-A5BB-4FFE-B6EE-E4F103521511}" type="pres">
      <dgm:prSet presAssocID="{7BC0FD67-E54B-4226-AFF4-0BFEA2CB7097}" presName="spacer" presStyleCnt="0"/>
      <dgm:spPr/>
    </dgm:pt>
    <dgm:pt modelId="{8E6E7481-F764-4E5C-AFD5-E625F23B3227}" type="pres">
      <dgm:prSet presAssocID="{2E846C81-FED3-4AE4-826C-DF6E8A1BA00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D35E5C1-3E96-4D30-A4E8-17917D22B0F0}" type="pres">
      <dgm:prSet presAssocID="{CF734AEF-6720-4D13-B072-52DF1CC7CF4F}" presName="spacer" presStyleCnt="0"/>
      <dgm:spPr/>
    </dgm:pt>
    <dgm:pt modelId="{F0802F61-F2E6-47DC-AFB5-03A6B3BC627E}" type="pres">
      <dgm:prSet presAssocID="{A3680C43-FB13-48F9-A985-0DD4FA5C351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02A2E0B-D96B-44FB-92F8-A8A4F237D5A3}" type="presOf" srcId="{A3680C43-FB13-48F9-A985-0DD4FA5C3516}" destId="{F0802F61-F2E6-47DC-AFB5-03A6B3BC627E}" srcOrd="0" destOrd="0" presId="urn:microsoft.com/office/officeart/2005/8/layout/vList2"/>
    <dgm:cxn modelId="{FDC41E12-D851-4004-987C-9C2CCF493E46}" type="presOf" srcId="{2E846C81-FED3-4AE4-826C-DF6E8A1BA001}" destId="{8E6E7481-F764-4E5C-AFD5-E625F23B3227}" srcOrd="0" destOrd="0" presId="urn:microsoft.com/office/officeart/2005/8/layout/vList2"/>
    <dgm:cxn modelId="{F2459618-1213-473C-B8B4-8E2A8A900468}" srcId="{77B88127-1C08-47F9-A122-38CF5C186BD0}" destId="{2E846C81-FED3-4AE4-826C-DF6E8A1BA001}" srcOrd="3" destOrd="0" parTransId="{EF1732DB-9F04-4280-A269-3B8B587C99EB}" sibTransId="{CF734AEF-6720-4D13-B072-52DF1CC7CF4F}"/>
    <dgm:cxn modelId="{26CB5934-B702-48B0-BD77-6F9F4A126074}" srcId="{77B88127-1C08-47F9-A122-38CF5C186BD0}" destId="{A3680C43-FB13-48F9-A985-0DD4FA5C3516}" srcOrd="4" destOrd="0" parTransId="{D544F155-3E2F-46DF-9AC6-1E8F72D60ECC}" sibTransId="{E596B295-6B14-4E17-B32E-9550035EA638}"/>
    <dgm:cxn modelId="{B6511D62-B0FB-4156-BC6A-0F37AE3187CD}" srcId="{77B88127-1C08-47F9-A122-38CF5C186BD0}" destId="{57DA29F7-DE9F-4D62-8DDE-23D0815BF2F0}" srcOrd="0" destOrd="0" parTransId="{66689575-FDE0-4A2A-9497-D823EEC679DA}" sibTransId="{56D3CB6F-A1A8-4B0A-8A37-12DFACABAD89}"/>
    <dgm:cxn modelId="{76E3BB6B-FDD9-4ABB-A572-9E0413DE494A}" type="presOf" srcId="{77B88127-1C08-47F9-A122-38CF5C186BD0}" destId="{9754DF73-1289-4B71-9131-7C7B559AA437}" srcOrd="0" destOrd="0" presId="urn:microsoft.com/office/officeart/2005/8/layout/vList2"/>
    <dgm:cxn modelId="{F5608656-6B06-43ED-8104-10EDC5C522F1}" type="presOf" srcId="{57DA29F7-DE9F-4D62-8DDE-23D0815BF2F0}" destId="{19F75752-586A-4C28-BDBD-4D34A011DDE9}" srcOrd="0" destOrd="0" presId="urn:microsoft.com/office/officeart/2005/8/layout/vList2"/>
    <dgm:cxn modelId="{58F38259-BD9C-4ABA-BA49-2B73638BA54F}" type="presOf" srcId="{787D121A-6C75-46FC-98E4-9AB843A4DA30}" destId="{CE1479BF-4F8D-4EE4-8641-4F92D583B10C}" srcOrd="0" destOrd="0" presId="urn:microsoft.com/office/officeart/2005/8/layout/vList2"/>
    <dgm:cxn modelId="{F2CA39B0-C681-49DB-975D-63C4A973F68C}" type="presOf" srcId="{C16A13C9-CADC-426B-ABE0-F5120FE01293}" destId="{117A9CA4-4FAC-4B15-B785-2E932CB7C8E3}" srcOrd="0" destOrd="0" presId="urn:microsoft.com/office/officeart/2005/8/layout/vList2"/>
    <dgm:cxn modelId="{D464EECD-89E5-4BEF-B92A-AF6456933A36}" srcId="{77B88127-1C08-47F9-A122-38CF5C186BD0}" destId="{787D121A-6C75-46FC-98E4-9AB843A4DA30}" srcOrd="2" destOrd="0" parTransId="{C630FAB8-93FF-4F56-8C09-C1B0F350844A}" sibTransId="{7BC0FD67-E54B-4226-AFF4-0BFEA2CB7097}"/>
    <dgm:cxn modelId="{FF59FCFA-73AD-4C85-9ACF-C40177280C04}" srcId="{77B88127-1C08-47F9-A122-38CF5C186BD0}" destId="{C16A13C9-CADC-426B-ABE0-F5120FE01293}" srcOrd="1" destOrd="0" parTransId="{A2770FCF-F07D-4E6B-8106-6FB110E6E86C}" sibTransId="{A3DE0C10-8DB2-403E-B157-58686D3D9848}"/>
    <dgm:cxn modelId="{A326B89C-0FE3-4E43-A4A9-FD9C4CB9D8A9}" type="presParOf" srcId="{9754DF73-1289-4B71-9131-7C7B559AA437}" destId="{19F75752-586A-4C28-BDBD-4D34A011DDE9}" srcOrd="0" destOrd="0" presId="urn:microsoft.com/office/officeart/2005/8/layout/vList2"/>
    <dgm:cxn modelId="{B517D4AC-C551-4EA0-8834-81DF73889B70}" type="presParOf" srcId="{9754DF73-1289-4B71-9131-7C7B559AA437}" destId="{7E3A243C-B764-45FA-8B0B-D5AB454DD5FF}" srcOrd="1" destOrd="0" presId="urn:microsoft.com/office/officeart/2005/8/layout/vList2"/>
    <dgm:cxn modelId="{BBC4C0D3-85D4-414D-AEBA-298ABDE540B3}" type="presParOf" srcId="{9754DF73-1289-4B71-9131-7C7B559AA437}" destId="{117A9CA4-4FAC-4B15-B785-2E932CB7C8E3}" srcOrd="2" destOrd="0" presId="urn:microsoft.com/office/officeart/2005/8/layout/vList2"/>
    <dgm:cxn modelId="{C7DB5B4D-9950-457F-AAE1-2AFCDEDF48E0}" type="presParOf" srcId="{9754DF73-1289-4B71-9131-7C7B559AA437}" destId="{3FAE5DA5-A553-44F4-B36E-4C21D8B3D473}" srcOrd="3" destOrd="0" presId="urn:microsoft.com/office/officeart/2005/8/layout/vList2"/>
    <dgm:cxn modelId="{D4C3C77B-77DC-4A70-A8AC-E39081E1B4E6}" type="presParOf" srcId="{9754DF73-1289-4B71-9131-7C7B559AA437}" destId="{CE1479BF-4F8D-4EE4-8641-4F92D583B10C}" srcOrd="4" destOrd="0" presId="urn:microsoft.com/office/officeart/2005/8/layout/vList2"/>
    <dgm:cxn modelId="{BF0D435F-8630-415B-BBBE-5FE195698D8E}" type="presParOf" srcId="{9754DF73-1289-4B71-9131-7C7B559AA437}" destId="{E3C4A85E-A5BB-4FFE-B6EE-E4F103521511}" srcOrd="5" destOrd="0" presId="urn:microsoft.com/office/officeart/2005/8/layout/vList2"/>
    <dgm:cxn modelId="{AD75D9E0-5AAE-4C08-9DB1-7C79DAA94299}" type="presParOf" srcId="{9754DF73-1289-4B71-9131-7C7B559AA437}" destId="{8E6E7481-F764-4E5C-AFD5-E625F23B3227}" srcOrd="6" destOrd="0" presId="urn:microsoft.com/office/officeart/2005/8/layout/vList2"/>
    <dgm:cxn modelId="{D669491D-466E-44D6-9CB9-2DE8E1E7777F}" type="presParOf" srcId="{9754DF73-1289-4B71-9131-7C7B559AA437}" destId="{AD35E5C1-3E96-4D30-A4E8-17917D22B0F0}" srcOrd="7" destOrd="0" presId="urn:microsoft.com/office/officeart/2005/8/layout/vList2"/>
    <dgm:cxn modelId="{9221A359-2616-4BE5-BD8D-017D9B62063F}" type="presParOf" srcId="{9754DF73-1289-4B71-9131-7C7B559AA437}" destId="{F0802F61-F2E6-47DC-AFB5-03A6B3BC627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EFA27E-A025-479D-9AE7-4EA7166C9D80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8F1C7664-B31D-4122-8C5B-8C6BF8553C5A}">
      <dgm:prSet/>
      <dgm:spPr/>
      <dgm:t>
        <a:bodyPr/>
        <a:lstStyle/>
        <a:p>
          <a:r>
            <a:rPr lang="en-US" b="1" i="0" dirty="0"/>
            <a:t>Fragmented Information:</a:t>
          </a:r>
          <a:endParaRPr lang="en-IN" dirty="0"/>
        </a:p>
      </dgm:t>
    </dgm:pt>
    <dgm:pt modelId="{F66CA6BC-E79A-4447-BDB9-6C6EEE4BD594}" type="parTrans" cxnId="{629B079B-85BD-4577-B0E0-8563ED9F55C3}">
      <dgm:prSet/>
      <dgm:spPr/>
      <dgm:t>
        <a:bodyPr/>
        <a:lstStyle/>
        <a:p>
          <a:endParaRPr lang="en-IN"/>
        </a:p>
      </dgm:t>
    </dgm:pt>
    <dgm:pt modelId="{722EF74B-F534-471B-98FF-14C4361A0746}" type="sibTrans" cxnId="{629B079B-85BD-4577-B0E0-8563ED9F55C3}">
      <dgm:prSet/>
      <dgm:spPr/>
      <dgm:t>
        <a:bodyPr/>
        <a:lstStyle/>
        <a:p>
          <a:endParaRPr lang="en-IN"/>
        </a:p>
      </dgm:t>
    </dgm:pt>
    <dgm:pt modelId="{DC6A4918-6047-469C-BFDC-DD3DF2E735E5}">
      <dgm:prSet/>
      <dgm:spPr/>
      <dgm:t>
        <a:bodyPr/>
        <a:lstStyle/>
        <a:p>
          <a:r>
            <a:rPr lang="en-US" b="0" i="0" dirty="0"/>
            <a:t>Inefficient management of vaccination and testing information, leading to fragmented data and potential delays in accessing critical health updates.</a:t>
          </a:r>
          <a:endParaRPr lang="en-IN" dirty="0"/>
        </a:p>
      </dgm:t>
    </dgm:pt>
    <dgm:pt modelId="{C814A842-93A6-4CEB-B9F8-87EBE1A71C33}" type="parTrans" cxnId="{CFF7F537-5409-4508-A5B2-E843412C8B2F}">
      <dgm:prSet/>
      <dgm:spPr/>
      <dgm:t>
        <a:bodyPr/>
        <a:lstStyle/>
        <a:p>
          <a:endParaRPr lang="en-IN"/>
        </a:p>
      </dgm:t>
    </dgm:pt>
    <dgm:pt modelId="{2339EE95-CFA4-41E2-BD02-88A2B33BA890}" type="sibTrans" cxnId="{CFF7F537-5409-4508-A5B2-E843412C8B2F}">
      <dgm:prSet/>
      <dgm:spPr/>
      <dgm:t>
        <a:bodyPr/>
        <a:lstStyle/>
        <a:p>
          <a:endParaRPr lang="en-IN"/>
        </a:p>
      </dgm:t>
    </dgm:pt>
    <dgm:pt modelId="{9B7BF4E1-E5A1-4E34-A587-D01E3C2F7677}">
      <dgm:prSet/>
      <dgm:spPr/>
      <dgm:t>
        <a:bodyPr/>
        <a:lstStyle/>
        <a:p>
          <a:r>
            <a:rPr lang="en-US" b="1" i="0" dirty="0"/>
            <a:t>Communication Gaps:</a:t>
          </a:r>
          <a:endParaRPr lang="en-IN" dirty="0"/>
        </a:p>
      </dgm:t>
    </dgm:pt>
    <dgm:pt modelId="{E6794492-F5CC-456E-9601-5C1A39FABC72}" type="parTrans" cxnId="{6780EE93-2B3B-4A4C-9E10-AB13542D9F38}">
      <dgm:prSet/>
      <dgm:spPr/>
      <dgm:t>
        <a:bodyPr/>
        <a:lstStyle/>
        <a:p>
          <a:endParaRPr lang="en-IN"/>
        </a:p>
      </dgm:t>
    </dgm:pt>
    <dgm:pt modelId="{7A5E5315-05DA-429F-9E6A-DE46CE2C044A}" type="sibTrans" cxnId="{6780EE93-2B3B-4A4C-9E10-AB13542D9F38}">
      <dgm:prSet/>
      <dgm:spPr/>
      <dgm:t>
        <a:bodyPr/>
        <a:lstStyle/>
        <a:p>
          <a:endParaRPr lang="en-IN"/>
        </a:p>
      </dgm:t>
    </dgm:pt>
    <dgm:pt modelId="{AEC3BD52-144F-44E7-8B48-7CE701A4AACA}">
      <dgm:prSet/>
      <dgm:spPr/>
      <dgm:t>
        <a:bodyPr/>
        <a:lstStyle/>
        <a:p>
          <a:r>
            <a:rPr lang="en-US" b="0" i="0" dirty="0"/>
            <a:t>Lack of streamlined communication between users and laboratories, resulting in delays or confusion regarding test results and vaccination schedules.</a:t>
          </a:r>
          <a:endParaRPr lang="en-IN" dirty="0"/>
        </a:p>
      </dgm:t>
    </dgm:pt>
    <dgm:pt modelId="{9C7331B6-294F-48A9-AABB-E7993DBD69D9}" type="parTrans" cxnId="{0E5D012F-9E47-4283-B4BB-E15066E71848}">
      <dgm:prSet/>
      <dgm:spPr/>
      <dgm:t>
        <a:bodyPr/>
        <a:lstStyle/>
        <a:p>
          <a:endParaRPr lang="en-IN"/>
        </a:p>
      </dgm:t>
    </dgm:pt>
    <dgm:pt modelId="{F7A47389-B063-416F-AC93-ECA14BD832BE}" type="sibTrans" cxnId="{0E5D012F-9E47-4283-B4BB-E15066E71848}">
      <dgm:prSet/>
      <dgm:spPr/>
      <dgm:t>
        <a:bodyPr/>
        <a:lstStyle/>
        <a:p>
          <a:endParaRPr lang="en-IN"/>
        </a:p>
      </dgm:t>
    </dgm:pt>
    <dgm:pt modelId="{44C3F520-1BDB-40BA-BBAC-BC119198F103}">
      <dgm:prSet/>
      <dgm:spPr/>
      <dgm:t>
        <a:bodyPr/>
        <a:lstStyle/>
        <a:p>
          <a:r>
            <a:rPr lang="en-US" b="1" i="0" dirty="0"/>
            <a:t>Documentation Challenges:</a:t>
          </a:r>
          <a:endParaRPr lang="en-IN" dirty="0"/>
        </a:p>
      </dgm:t>
    </dgm:pt>
    <dgm:pt modelId="{94C10592-8241-48F5-8643-5336B3765FB0}" type="parTrans" cxnId="{2E785383-F8DD-4600-8F49-0D7CF9A07ECB}">
      <dgm:prSet/>
      <dgm:spPr/>
      <dgm:t>
        <a:bodyPr/>
        <a:lstStyle/>
        <a:p>
          <a:endParaRPr lang="en-IN"/>
        </a:p>
      </dgm:t>
    </dgm:pt>
    <dgm:pt modelId="{58B614F0-63AE-4E76-AE65-A9909DFF96DD}" type="sibTrans" cxnId="{2E785383-F8DD-4600-8F49-0D7CF9A07ECB}">
      <dgm:prSet/>
      <dgm:spPr/>
      <dgm:t>
        <a:bodyPr/>
        <a:lstStyle/>
        <a:p>
          <a:endParaRPr lang="en-IN"/>
        </a:p>
      </dgm:t>
    </dgm:pt>
    <dgm:pt modelId="{E9773839-DE41-4B70-8F40-71C8EB9E506E}">
      <dgm:prSet/>
      <dgm:spPr/>
      <dgm:t>
        <a:bodyPr/>
        <a:lstStyle/>
        <a:p>
          <a:r>
            <a:rPr lang="en-US" b="0" i="0" dirty="0"/>
            <a:t>Difficulty in organizing and accessing vaccination certificates and test results, hindering individuals in meeting travel, workplace, or health-related requirements.</a:t>
          </a:r>
          <a:endParaRPr lang="en-IN" dirty="0"/>
        </a:p>
      </dgm:t>
    </dgm:pt>
    <dgm:pt modelId="{E06693DA-7100-4A74-93EC-45F71C5FC2DE}" type="parTrans" cxnId="{0D4C1CB9-2729-4906-873D-E45787365045}">
      <dgm:prSet/>
      <dgm:spPr/>
      <dgm:t>
        <a:bodyPr/>
        <a:lstStyle/>
        <a:p>
          <a:endParaRPr lang="en-IN"/>
        </a:p>
      </dgm:t>
    </dgm:pt>
    <dgm:pt modelId="{7F0DF1A8-3E21-4CCB-8675-EF69D8EE05F8}" type="sibTrans" cxnId="{0D4C1CB9-2729-4906-873D-E45787365045}">
      <dgm:prSet/>
      <dgm:spPr/>
      <dgm:t>
        <a:bodyPr/>
        <a:lstStyle/>
        <a:p>
          <a:endParaRPr lang="en-IN"/>
        </a:p>
      </dgm:t>
    </dgm:pt>
    <dgm:pt modelId="{21B5483E-1148-4093-8F5E-EB2D8A1E4529}">
      <dgm:prSet/>
      <dgm:spPr/>
      <dgm:t>
        <a:bodyPr/>
        <a:lstStyle/>
        <a:p>
          <a:r>
            <a:rPr lang="en-US" b="1" i="0" dirty="0"/>
            <a:t>Data Security Concerns:</a:t>
          </a:r>
          <a:endParaRPr lang="en-IN" dirty="0"/>
        </a:p>
      </dgm:t>
    </dgm:pt>
    <dgm:pt modelId="{84339E04-0B53-429D-8BF7-DBA43CEDE38F}" type="parTrans" cxnId="{B6766A85-3485-4107-9128-A760EA08E583}">
      <dgm:prSet/>
      <dgm:spPr/>
      <dgm:t>
        <a:bodyPr/>
        <a:lstStyle/>
        <a:p>
          <a:endParaRPr lang="en-IN"/>
        </a:p>
      </dgm:t>
    </dgm:pt>
    <dgm:pt modelId="{0D2ECD1D-5EC2-490F-91A3-63754B5CBD2A}" type="sibTrans" cxnId="{B6766A85-3485-4107-9128-A760EA08E583}">
      <dgm:prSet/>
      <dgm:spPr/>
      <dgm:t>
        <a:bodyPr/>
        <a:lstStyle/>
        <a:p>
          <a:endParaRPr lang="en-IN"/>
        </a:p>
      </dgm:t>
    </dgm:pt>
    <dgm:pt modelId="{2D6B0E32-749D-41EE-9792-EAFF2BDA3CA5}">
      <dgm:prSet/>
      <dgm:spPr/>
      <dgm:t>
        <a:bodyPr/>
        <a:lstStyle/>
        <a:p>
          <a:r>
            <a:rPr lang="en-US" b="0" i="0" dirty="0"/>
            <a:t>Risks associated with the security and privacy of health-related data, necessitating a robust system to safeguard sensitive information.</a:t>
          </a:r>
          <a:endParaRPr lang="en-IN" dirty="0"/>
        </a:p>
      </dgm:t>
    </dgm:pt>
    <dgm:pt modelId="{1C944C14-BA94-4587-9CBA-FD0DB2778CFB}" type="parTrans" cxnId="{EB1A766D-D494-49C4-A4C8-5FBE4DD47D1F}">
      <dgm:prSet/>
      <dgm:spPr/>
      <dgm:t>
        <a:bodyPr/>
        <a:lstStyle/>
        <a:p>
          <a:endParaRPr lang="en-IN"/>
        </a:p>
      </dgm:t>
    </dgm:pt>
    <dgm:pt modelId="{90567B8B-CB40-44AA-9B1E-080DE5005A8F}" type="sibTrans" cxnId="{EB1A766D-D494-49C4-A4C8-5FBE4DD47D1F}">
      <dgm:prSet/>
      <dgm:spPr/>
      <dgm:t>
        <a:bodyPr/>
        <a:lstStyle/>
        <a:p>
          <a:endParaRPr lang="en-IN"/>
        </a:p>
      </dgm:t>
    </dgm:pt>
    <dgm:pt modelId="{BDCFF4BC-2A0E-496A-AA79-8C21CC74C819}" type="pres">
      <dgm:prSet presAssocID="{53EFA27E-A025-479D-9AE7-4EA7166C9D80}" presName="linear" presStyleCnt="0">
        <dgm:presLayoutVars>
          <dgm:animLvl val="lvl"/>
          <dgm:resizeHandles val="exact"/>
        </dgm:presLayoutVars>
      </dgm:prSet>
      <dgm:spPr/>
    </dgm:pt>
    <dgm:pt modelId="{B49E5D71-A02E-4926-9992-115408A75FFA}" type="pres">
      <dgm:prSet presAssocID="{8F1C7664-B31D-4122-8C5B-8C6BF8553C5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A71D59-30B9-43F4-9369-1F53AC5FE267}" type="pres">
      <dgm:prSet presAssocID="{8F1C7664-B31D-4122-8C5B-8C6BF8553C5A}" presName="childText" presStyleLbl="revTx" presStyleIdx="0" presStyleCnt="4">
        <dgm:presLayoutVars>
          <dgm:bulletEnabled val="1"/>
        </dgm:presLayoutVars>
      </dgm:prSet>
      <dgm:spPr/>
    </dgm:pt>
    <dgm:pt modelId="{65B9DA18-A1F9-4346-9A6E-0EAF4EE12DC9}" type="pres">
      <dgm:prSet presAssocID="{9B7BF4E1-E5A1-4E34-A587-D01E3C2F76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9B23AD-FA5B-4F0D-877B-CC7FE17D2B79}" type="pres">
      <dgm:prSet presAssocID="{9B7BF4E1-E5A1-4E34-A587-D01E3C2F7677}" presName="childText" presStyleLbl="revTx" presStyleIdx="1" presStyleCnt="4">
        <dgm:presLayoutVars>
          <dgm:bulletEnabled val="1"/>
        </dgm:presLayoutVars>
      </dgm:prSet>
      <dgm:spPr/>
    </dgm:pt>
    <dgm:pt modelId="{EF6AF80F-0257-4898-BE3F-F380C7341331}" type="pres">
      <dgm:prSet presAssocID="{44C3F520-1BDB-40BA-BBAC-BC119198F10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E9868C-047F-453E-90FF-98428DAB8DC7}" type="pres">
      <dgm:prSet presAssocID="{44C3F520-1BDB-40BA-BBAC-BC119198F103}" presName="childText" presStyleLbl="revTx" presStyleIdx="2" presStyleCnt="4">
        <dgm:presLayoutVars>
          <dgm:bulletEnabled val="1"/>
        </dgm:presLayoutVars>
      </dgm:prSet>
      <dgm:spPr/>
    </dgm:pt>
    <dgm:pt modelId="{2AEAD36E-5CBA-45C0-990C-582330ECF4A7}" type="pres">
      <dgm:prSet presAssocID="{21B5483E-1148-4093-8F5E-EB2D8A1E452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441C1C7-4A8B-4B6D-98F4-FA184DA785D2}" type="pres">
      <dgm:prSet presAssocID="{21B5483E-1148-4093-8F5E-EB2D8A1E452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002050C-60B5-4D2D-AA67-8F6F9F21978D}" type="presOf" srcId="{53EFA27E-A025-479D-9AE7-4EA7166C9D80}" destId="{BDCFF4BC-2A0E-496A-AA79-8C21CC74C819}" srcOrd="0" destOrd="0" presId="urn:microsoft.com/office/officeart/2005/8/layout/vList2"/>
    <dgm:cxn modelId="{0E5D012F-9E47-4283-B4BB-E15066E71848}" srcId="{9B7BF4E1-E5A1-4E34-A587-D01E3C2F7677}" destId="{AEC3BD52-144F-44E7-8B48-7CE701A4AACA}" srcOrd="0" destOrd="0" parTransId="{9C7331B6-294F-48A9-AABB-E7993DBD69D9}" sibTransId="{F7A47389-B063-416F-AC93-ECA14BD832BE}"/>
    <dgm:cxn modelId="{CFF7F537-5409-4508-A5B2-E843412C8B2F}" srcId="{8F1C7664-B31D-4122-8C5B-8C6BF8553C5A}" destId="{DC6A4918-6047-469C-BFDC-DD3DF2E735E5}" srcOrd="0" destOrd="0" parTransId="{C814A842-93A6-4CEB-B9F8-87EBE1A71C33}" sibTransId="{2339EE95-CFA4-41E2-BD02-88A2B33BA890}"/>
    <dgm:cxn modelId="{81A0D247-DC54-4074-AD87-4FC40C8197BE}" type="presOf" srcId="{8F1C7664-B31D-4122-8C5B-8C6BF8553C5A}" destId="{B49E5D71-A02E-4926-9992-115408A75FFA}" srcOrd="0" destOrd="0" presId="urn:microsoft.com/office/officeart/2005/8/layout/vList2"/>
    <dgm:cxn modelId="{3CC80C6C-9AC7-4304-BF99-F1B9A07D1E90}" type="presOf" srcId="{AEC3BD52-144F-44E7-8B48-7CE701A4AACA}" destId="{A79B23AD-FA5B-4F0D-877B-CC7FE17D2B79}" srcOrd="0" destOrd="0" presId="urn:microsoft.com/office/officeart/2005/8/layout/vList2"/>
    <dgm:cxn modelId="{EB1A766D-D494-49C4-A4C8-5FBE4DD47D1F}" srcId="{21B5483E-1148-4093-8F5E-EB2D8A1E4529}" destId="{2D6B0E32-749D-41EE-9792-EAFF2BDA3CA5}" srcOrd="0" destOrd="0" parTransId="{1C944C14-BA94-4587-9CBA-FD0DB2778CFB}" sibTransId="{90567B8B-CB40-44AA-9B1E-080DE5005A8F}"/>
    <dgm:cxn modelId="{53B41981-6562-4F3F-AD57-C18F2C07542E}" type="presOf" srcId="{2D6B0E32-749D-41EE-9792-EAFF2BDA3CA5}" destId="{D441C1C7-4A8B-4B6D-98F4-FA184DA785D2}" srcOrd="0" destOrd="0" presId="urn:microsoft.com/office/officeart/2005/8/layout/vList2"/>
    <dgm:cxn modelId="{2E785383-F8DD-4600-8F49-0D7CF9A07ECB}" srcId="{53EFA27E-A025-479D-9AE7-4EA7166C9D80}" destId="{44C3F520-1BDB-40BA-BBAC-BC119198F103}" srcOrd="2" destOrd="0" parTransId="{94C10592-8241-48F5-8643-5336B3765FB0}" sibTransId="{58B614F0-63AE-4E76-AE65-A9909DFF96DD}"/>
    <dgm:cxn modelId="{B6766A85-3485-4107-9128-A760EA08E583}" srcId="{53EFA27E-A025-479D-9AE7-4EA7166C9D80}" destId="{21B5483E-1148-4093-8F5E-EB2D8A1E4529}" srcOrd="3" destOrd="0" parTransId="{84339E04-0B53-429D-8BF7-DBA43CEDE38F}" sibTransId="{0D2ECD1D-5EC2-490F-91A3-63754B5CBD2A}"/>
    <dgm:cxn modelId="{6780EE93-2B3B-4A4C-9E10-AB13542D9F38}" srcId="{53EFA27E-A025-479D-9AE7-4EA7166C9D80}" destId="{9B7BF4E1-E5A1-4E34-A587-D01E3C2F7677}" srcOrd="1" destOrd="0" parTransId="{E6794492-F5CC-456E-9601-5C1A39FABC72}" sibTransId="{7A5E5315-05DA-429F-9E6A-DE46CE2C044A}"/>
    <dgm:cxn modelId="{629B079B-85BD-4577-B0E0-8563ED9F55C3}" srcId="{53EFA27E-A025-479D-9AE7-4EA7166C9D80}" destId="{8F1C7664-B31D-4122-8C5B-8C6BF8553C5A}" srcOrd="0" destOrd="0" parTransId="{F66CA6BC-E79A-4447-BDB9-6C6EEE4BD594}" sibTransId="{722EF74B-F534-471B-98FF-14C4361A0746}"/>
    <dgm:cxn modelId="{37CFBCA6-4B6F-4555-928B-5B24F5B548E4}" type="presOf" srcId="{44C3F520-1BDB-40BA-BBAC-BC119198F103}" destId="{EF6AF80F-0257-4898-BE3F-F380C7341331}" srcOrd="0" destOrd="0" presId="urn:microsoft.com/office/officeart/2005/8/layout/vList2"/>
    <dgm:cxn modelId="{0D4C1CB9-2729-4906-873D-E45787365045}" srcId="{44C3F520-1BDB-40BA-BBAC-BC119198F103}" destId="{E9773839-DE41-4B70-8F40-71C8EB9E506E}" srcOrd="0" destOrd="0" parTransId="{E06693DA-7100-4A74-93EC-45F71C5FC2DE}" sibTransId="{7F0DF1A8-3E21-4CCB-8675-EF69D8EE05F8}"/>
    <dgm:cxn modelId="{9F7F73BA-5C6E-47C7-B05C-C68A6F316574}" type="presOf" srcId="{21B5483E-1148-4093-8F5E-EB2D8A1E4529}" destId="{2AEAD36E-5CBA-45C0-990C-582330ECF4A7}" srcOrd="0" destOrd="0" presId="urn:microsoft.com/office/officeart/2005/8/layout/vList2"/>
    <dgm:cxn modelId="{1E6528D0-3E4D-4F8E-B80D-482554B3A894}" type="presOf" srcId="{E9773839-DE41-4B70-8F40-71C8EB9E506E}" destId="{16E9868C-047F-453E-90FF-98428DAB8DC7}" srcOrd="0" destOrd="0" presId="urn:microsoft.com/office/officeart/2005/8/layout/vList2"/>
    <dgm:cxn modelId="{DEBAE1DB-3C40-4A36-B353-DB5220D7A8AA}" type="presOf" srcId="{9B7BF4E1-E5A1-4E34-A587-D01E3C2F7677}" destId="{65B9DA18-A1F9-4346-9A6E-0EAF4EE12DC9}" srcOrd="0" destOrd="0" presId="urn:microsoft.com/office/officeart/2005/8/layout/vList2"/>
    <dgm:cxn modelId="{99CA97FA-47A8-481F-9FD2-57037E7B26D1}" type="presOf" srcId="{DC6A4918-6047-469C-BFDC-DD3DF2E735E5}" destId="{B1A71D59-30B9-43F4-9369-1F53AC5FE267}" srcOrd="0" destOrd="0" presId="urn:microsoft.com/office/officeart/2005/8/layout/vList2"/>
    <dgm:cxn modelId="{4D41BD77-4C9F-4908-92BA-697AE32A3CC1}" type="presParOf" srcId="{BDCFF4BC-2A0E-496A-AA79-8C21CC74C819}" destId="{B49E5D71-A02E-4926-9992-115408A75FFA}" srcOrd="0" destOrd="0" presId="urn:microsoft.com/office/officeart/2005/8/layout/vList2"/>
    <dgm:cxn modelId="{E6CB51F2-9D69-4901-B6DF-D503E5EDFC2E}" type="presParOf" srcId="{BDCFF4BC-2A0E-496A-AA79-8C21CC74C819}" destId="{B1A71D59-30B9-43F4-9369-1F53AC5FE267}" srcOrd="1" destOrd="0" presId="urn:microsoft.com/office/officeart/2005/8/layout/vList2"/>
    <dgm:cxn modelId="{BC516B81-2B43-485D-BBE2-C3B306670DF0}" type="presParOf" srcId="{BDCFF4BC-2A0E-496A-AA79-8C21CC74C819}" destId="{65B9DA18-A1F9-4346-9A6E-0EAF4EE12DC9}" srcOrd="2" destOrd="0" presId="urn:microsoft.com/office/officeart/2005/8/layout/vList2"/>
    <dgm:cxn modelId="{60056918-F0BD-447C-B70E-BAFF2310BCEB}" type="presParOf" srcId="{BDCFF4BC-2A0E-496A-AA79-8C21CC74C819}" destId="{A79B23AD-FA5B-4F0D-877B-CC7FE17D2B79}" srcOrd="3" destOrd="0" presId="urn:microsoft.com/office/officeart/2005/8/layout/vList2"/>
    <dgm:cxn modelId="{AEBC30CD-9164-4498-9DB7-C50C4E4DEFD8}" type="presParOf" srcId="{BDCFF4BC-2A0E-496A-AA79-8C21CC74C819}" destId="{EF6AF80F-0257-4898-BE3F-F380C7341331}" srcOrd="4" destOrd="0" presId="urn:microsoft.com/office/officeart/2005/8/layout/vList2"/>
    <dgm:cxn modelId="{C79BF3C3-6C34-4430-BD25-B3B2BCC86D9D}" type="presParOf" srcId="{BDCFF4BC-2A0E-496A-AA79-8C21CC74C819}" destId="{16E9868C-047F-453E-90FF-98428DAB8DC7}" srcOrd="5" destOrd="0" presId="urn:microsoft.com/office/officeart/2005/8/layout/vList2"/>
    <dgm:cxn modelId="{B7B21B42-B7A9-4ED7-8C01-B5EA1BD3AF82}" type="presParOf" srcId="{BDCFF4BC-2A0E-496A-AA79-8C21CC74C819}" destId="{2AEAD36E-5CBA-45C0-990C-582330ECF4A7}" srcOrd="6" destOrd="0" presId="urn:microsoft.com/office/officeart/2005/8/layout/vList2"/>
    <dgm:cxn modelId="{93B13600-D30D-4411-A929-1583C961C9F2}" type="presParOf" srcId="{BDCFF4BC-2A0E-496A-AA79-8C21CC74C819}" destId="{D441C1C7-4A8B-4B6D-98F4-FA184DA785D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7DB04A-2378-458E-8C76-51E1D51DF077}" type="doc">
      <dgm:prSet loTypeId="urn:microsoft.com/office/officeart/2005/8/layout/v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A79886E-9EE9-4A23-9EF8-BBCE4B9978D7}">
      <dgm:prSet/>
      <dgm:spPr/>
      <dgm:t>
        <a:bodyPr/>
        <a:lstStyle/>
        <a:p>
          <a:r>
            <a:rPr lang="en-US" dirty="0"/>
            <a:t>Java Swing</a:t>
          </a:r>
          <a:endParaRPr lang="en-IN" dirty="0"/>
        </a:p>
      </dgm:t>
    </dgm:pt>
    <dgm:pt modelId="{D054B7FD-7EAB-48AD-BC17-CD46428D284D}" type="parTrans" cxnId="{AEE16032-DDC8-4790-AE7A-A4D9C33146FC}">
      <dgm:prSet/>
      <dgm:spPr/>
      <dgm:t>
        <a:bodyPr/>
        <a:lstStyle/>
        <a:p>
          <a:endParaRPr lang="en-IN"/>
        </a:p>
      </dgm:t>
    </dgm:pt>
    <dgm:pt modelId="{135A60BC-4494-4F2C-ABF0-45CA94318E41}" type="sibTrans" cxnId="{AEE16032-DDC8-4790-AE7A-A4D9C33146FC}">
      <dgm:prSet/>
      <dgm:spPr/>
      <dgm:t>
        <a:bodyPr/>
        <a:lstStyle/>
        <a:p>
          <a:endParaRPr lang="en-IN"/>
        </a:p>
      </dgm:t>
    </dgm:pt>
    <dgm:pt modelId="{4A6FE1A0-444B-45F2-AC59-54091CC6D212}">
      <dgm:prSet/>
      <dgm:spPr/>
      <dgm:t>
        <a:bodyPr/>
        <a:lstStyle/>
        <a:p>
          <a:r>
            <a:rPr lang="en-US" dirty="0"/>
            <a:t>MySQL</a:t>
          </a:r>
          <a:endParaRPr lang="en-IN" dirty="0"/>
        </a:p>
      </dgm:t>
    </dgm:pt>
    <dgm:pt modelId="{1D79B0AC-A1E3-4174-822B-ED4BE154A38D}" type="parTrans" cxnId="{9473C95A-A45E-4C18-A10A-B4979065C6B6}">
      <dgm:prSet/>
      <dgm:spPr/>
      <dgm:t>
        <a:bodyPr/>
        <a:lstStyle/>
        <a:p>
          <a:endParaRPr lang="en-IN"/>
        </a:p>
      </dgm:t>
    </dgm:pt>
    <dgm:pt modelId="{8EE8F154-80D5-4341-8D8A-D37AFEB482D9}" type="sibTrans" cxnId="{9473C95A-A45E-4C18-A10A-B4979065C6B6}">
      <dgm:prSet/>
      <dgm:spPr/>
      <dgm:t>
        <a:bodyPr/>
        <a:lstStyle/>
        <a:p>
          <a:endParaRPr lang="en-IN"/>
        </a:p>
      </dgm:t>
    </dgm:pt>
    <dgm:pt modelId="{2B265EEE-2B0D-4F59-95B2-E6E04EC39BFB}">
      <dgm:prSet/>
      <dgm:spPr/>
      <dgm:t>
        <a:bodyPr/>
        <a:lstStyle/>
        <a:p>
          <a:r>
            <a:rPr lang="en-IN" dirty="0"/>
            <a:t>NetBeans</a:t>
          </a:r>
        </a:p>
      </dgm:t>
    </dgm:pt>
    <dgm:pt modelId="{1D098D1E-33E0-4097-806D-01ED9FA5C059}" type="parTrans" cxnId="{8E340803-E6FC-4395-8C95-04233F4130FC}">
      <dgm:prSet/>
      <dgm:spPr/>
      <dgm:t>
        <a:bodyPr/>
        <a:lstStyle/>
        <a:p>
          <a:endParaRPr lang="en-IN"/>
        </a:p>
      </dgm:t>
    </dgm:pt>
    <dgm:pt modelId="{D851270E-FCFD-47A6-B998-F159047E92BF}" type="sibTrans" cxnId="{8E340803-E6FC-4395-8C95-04233F4130FC}">
      <dgm:prSet/>
      <dgm:spPr/>
      <dgm:t>
        <a:bodyPr/>
        <a:lstStyle/>
        <a:p>
          <a:endParaRPr lang="en-IN"/>
        </a:p>
      </dgm:t>
    </dgm:pt>
    <dgm:pt modelId="{E1F3FF32-69CB-486A-88CB-7C20EF693042}">
      <dgm:prSet/>
      <dgm:spPr/>
      <dgm:t>
        <a:bodyPr/>
        <a:lstStyle/>
        <a:p>
          <a:r>
            <a:rPr lang="en-IN" dirty="0"/>
            <a:t>SQL Yog</a:t>
          </a:r>
        </a:p>
      </dgm:t>
    </dgm:pt>
    <dgm:pt modelId="{BC5B2ED0-9764-46C7-B182-DFAF9DE7421F}" type="parTrans" cxnId="{FB1E000B-4E58-4213-BB9E-51CA39E703D5}">
      <dgm:prSet/>
      <dgm:spPr/>
      <dgm:t>
        <a:bodyPr/>
        <a:lstStyle/>
        <a:p>
          <a:endParaRPr lang="en-IN"/>
        </a:p>
      </dgm:t>
    </dgm:pt>
    <dgm:pt modelId="{CC322ED9-EE51-43B1-88EA-80229BA38505}" type="sibTrans" cxnId="{FB1E000B-4E58-4213-BB9E-51CA39E703D5}">
      <dgm:prSet/>
      <dgm:spPr/>
      <dgm:t>
        <a:bodyPr/>
        <a:lstStyle/>
        <a:p>
          <a:endParaRPr lang="en-IN"/>
        </a:p>
      </dgm:t>
    </dgm:pt>
    <dgm:pt modelId="{F9C02875-23E0-4E3A-A7B4-EF8700FBB623}">
      <dgm:prSet/>
      <dgm:spPr/>
      <dgm:t>
        <a:bodyPr/>
        <a:lstStyle/>
        <a:p>
          <a:r>
            <a:rPr lang="en-IN" dirty="0"/>
            <a:t>JDBC</a:t>
          </a:r>
        </a:p>
      </dgm:t>
    </dgm:pt>
    <dgm:pt modelId="{03E5D43D-B41A-434E-86E2-D1DBFF07B39C}" type="parTrans" cxnId="{38244702-23CF-4875-8603-00A412B4BF5D}">
      <dgm:prSet/>
      <dgm:spPr/>
      <dgm:t>
        <a:bodyPr/>
        <a:lstStyle/>
        <a:p>
          <a:endParaRPr lang="en-IN"/>
        </a:p>
      </dgm:t>
    </dgm:pt>
    <dgm:pt modelId="{9361AFD5-DBC9-4C7A-9DDF-02055F58F2CA}" type="sibTrans" cxnId="{38244702-23CF-4875-8603-00A412B4BF5D}">
      <dgm:prSet/>
      <dgm:spPr/>
      <dgm:t>
        <a:bodyPr/>
        <a:lstStyle/>
        <a:p>
          <a:endParaRPr lang="en-IN"/>
        </a:p>
      </dgm:t>
    </dgm:pt>
    <dgm:pt modelId="{6515330A-BF5D-4CE7-A500-56DEF42CBC24}" type="pres">
      <dgm:prSet presAssocID="{527DB04A-2378-458E-8C76-51E1D51DF077}" presName="linearFlow" presStyleCnt="0">
        <dgm:presLayoutVars>
          <dgm:dir/>
          <dgm:resizeHandles val="exact"/>
        </dgm:presLayoutVars>
      </dgm:prSet>
      <dgm:spPr/>
    </dgm:pt>
    <dgm:pt modelId="{8425B697-5456-41C5-9ED8-23A505DA0B49}" type="pres">
      <dgm:prSet presAssocID="{3A79886E-9EE9-4A23-9EF8-BBCE4B9978D7}" presName="composite" presStyleCnt="0"/>
      <dgm:spPr/>
    </dgm:pt>
    <dgm:pt modelId="{BA56B7DC-71C8-411A-854D-AABE96CA55B4}" type="pres">
      <dgm:prSet presAssocID="{3A79886E-9EE9-4A23-9EF8-BBCE4B9978D7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</dgm:pt>
    <dgm:pt modelId="{C3C42A57-B4CA-4FB8-9D8E-224E004A9427}" type="pres">
      <dgm:prSet presAssocID="{3A79886E-9EE9-4A23-9EF8-BBCE4B9978D7}" presName="txShp" presStyleLbl="node1" presStyleIdx="0" presStyleCnt="5">
        <dgm:presLayoutVars>
          <dgm:bulletEnabled val="1"/>
        </dgm:presLayoutVars>
      </dgm:prSet>
      <dgm:spPr/>
    </dgm:pt>
    <dgm:pt modelId="{1DF7F4C8-4E74-4FED-985D-D30A4AA050EA}" type="pres">
      <dgm:prSet presAssocID="{135A60BC-4494-4F2C-ABF0-45CA94318E41}" presName="spacing" presStyleCnt="0"/>
      <dgm:spPr/>
    </dgm:pt>
    <dgm:pt modelId="{16BE6193-6686-476F-A490-58EFBBBFC3DA}" type="pres">
      <dgm:prSet presAssocID="{4A6FE1A0-444B-45F2-AC59-54091CC6D212}" presName="composite" presStyleCnt="0"/>
      <dgm:spPr/>
    </dgm:pt>
    <dgm:pt modelId="{E59A1287-BB1E-4D8E-BC21-C7B15669F545}" type="pres">
      <dgm:prSet presAssocID="{4A6FE1A0-444B-45F2-AC59-54091CC6D212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FC26060-DCA7-4044-8886-86DAAD05BFE6}" type="pres">
      <dgm:prSet presAssocID="{4A6FE1A0-444B-45F2-AC59-54091CC6D212}" presName="txShp" presStyleLbl="node1" presStyleIdx="1" presStyleCnt="5">
        <dgm:presLayoutVars>
          <dgm:bulletEnabled val="1"/>
        </dgm:presLayoutVars>
      </dgm:prSet>
      <dgm:spPr/>
    </dgm:pt>
    <dgm:pt modelId="{A6037CA0-1AAE-420C-B04B-23B513FD51CB}" type="pres">
      <dgm:prSet presAssocID="{8EE8F154-80D5-4341-8D8A-D37AFEB482D9}" presName="spacing" presStyleCnt="0"/>
      <dgm:spPr/>
    </dgm:pt>
    <dgm:pt modelId="{4D139F1A-5E09-4ABD-81AF-C1965BF38A1D}" type="pres">
      <dgm:prSet presAssocID="{2B265EEE-2B0D-4F59-95B2-E6E04EC39BFB}" presName="composite" presStyleCnt="0"/>
      <dgm:spPr/>
    </dgm:pt>
    <dgm:pt modelId="{51D0330A-6115-4152-B843-D05B627634DF}" type="pres">
      <dgm:prSet presAssocID="{2B265EEE-2B0D-4F59-95B2-E6E04EC39BFB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6079F79-6DC1-4E69-A19C-6A9C9CAC6A38}" type="pres">
      <dgm:prSet presAssocID="{2B265EEE-2B0D-4F59-95B2-E6E04EC39BFB}" presName="txShp" presStyleLbl="node1" presStyleIdx="2" presStyleCnt="5">
        <dgm:presLayoutVars>
          <dgm:bulletEnabled val="1"/>
        </dgm:presLayoutVars>
      </dgm:prSet>
      <dgm:spPr/>
    </dgm:pt>
    <dgm:pt modelId="{432A1C44-C9EE-4546-83F9-037F6C3902D4}" type="pres">
      <dgm:prSet presAssocID="{D851270E-FCFD-47A6-B998-F159047E92BF}" presName="spacing" presStyleCnt="0"/>
      <dgm:spPr/>
    </dgm:pt>
    <dgm:pt modelId="{4C34ACD9-C505-4E45-9D8E-66B7C613DB16}" type="pres">
      <dgm:prSet presAssocID="{E1F3FF32-69CB-486A-88CB-7C20EF693042}" presName="composite" presStyleCnt="0"/>
      <dgm:spPr/>
    </dgm:pt>
    <dgm:pt modelId="{72FEDA32-8A81-432E-8F5E-AF60FF61FBF3}" type="pres">
      <dgm:prSet presAssocID="{E1F3FF32-69CB-486A-88CB-7C20EF693042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40000" r="-40000"/>
          </a:stretch>
        </a:blipFill>
      </dgm:spPr>
    </dgm:pt>
    <dgm:pt modelId="{42CF04BF-4F58-4E6A-AA97-E257F88E6106}" type="pres">
      <dgm:prSet presAssocID="{E1F3FF32-69CB-486A-88CB-7C20EF693042}" presName="txShp" presStyleLbl="node1" presStyleIdx="3" presStyleCnt="5">
        <dgm:presLayoutVars>
          <dgm:bulletEnabled val="1"/>
        </dgm:presLayoutVars>
      </dgm:prSet>
      <dgm:spPr/>
    </dgm:pt>
    <dgm:pt modelId="{A6158F4D-1A68-4195-BC31-7A2F6210796F}" type="pres">
      <dgm:prSet presAssocID="{CC322ED9-EE51-43B1-88EA-80229BA38505}" presName="spacing" presStyleCnt="0"/>
      <dgm:spPr/>
    </dgm:pt>
    <dgm:pt modelId="{2C0AADFE-62C9-4C93-BCE5-5BD3FA44EBF7}" type="pres">
      <dgm:prSet presAssocID="{F9C02875-23E0-4E3A-A7B4-EF8700FBB623}" presName="composite" presStyleCnt="0"/>
      <dgm:spPr/>
    </dgm:pt>
    <dgm:pt modelId="{A2E452DD-541F-4EE2-9ED5-98A184C7C16D}" type="pres">
      <dgm:prSet presAssocID="{F9C02875-23E0-4E3A-A7B4-EF8700FBB623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5080F1-2CA9-49DA-A46E-BA957DA50A47}" type="pres">
      <dgm:prSet presAssocID="{F9C02875-23E0-4E3A-A7B4-EF8700FBB623}" presName="txShp" presStyleLbl="node1" presStyleIdx="4" presStyleCnt="5">
        <dgm:presLayoutVars>
          <dgm:bulletEnabled val="1"/>
        </dgm:presLayoutVars>
      </dgm:prSet>
      <dgm:spPr/>
    </dgm:pt>
  </dgm:ptLst>
  <dgm:cxnLst>
    <dgm:cxn modelId="{38244702-23CF-4875-8603-00A412B4BF5D}" srcId="{527DB04A-2378-458E-8C76-51E1D51DF077}" destId="{F9C02875-23E0-4E3A-A7B4-EF8700FBB623}" srcOrd="4" destOrd="0" parTransId="{03E5D43D-B41A-434E-86E2-D1DBFF07B39C}" sibTransId="{9361AFD5-DBC9-4C7A-9DDF-02055F58F2CA}"/>
    <dgm:cxn modelId="{8E340803-E6FC-4395-8C95-04233F4130FC}" srcId="{527DB04A-2378-458E-8C76-51E1D51DF077}" destId="{2B265EEE-2B0D-4F59-95B2-E6E04EC39BFB}" srcOrd="2" destOrd="0" parTransId="{1D098D1E-33E0-4097-806D-01ED9FA5C059}" sibTransId="{D851270E-FCFD-47A6-B998-F159047E92BF}"/>
    <dgm:cxn modelId="{FB1E000B-4E58-4213-BB9E-51CA39E703D5}" srcId="{527DB04A-2378-458E-8C76-51E1D51DF077}" destId="{E1F3FF32-69CB-486A-88CB-7C20EF693042}" srcOrd="3" destOrd="0" parTransId="{BC5B2ED0-9764-46C7-B182-DFAF9DE7421F}" sibTransId="{CC322ED9-EE51-43B1-88EA-80229BA38505}"/>
    <dgm:cxn modelId="{AEE16032-DDC8-4790-AE7A-A4D9C33146FC}" srcId="{527DB04A-2378-458E-8C76-51E1D51DF077}" destId="{3A79886E-9EE9-4A23-9EF8-BBCE4B9978D7}" srcOrd="0" destOrd="0" parTransId="{D054B7FD-7EAB-48AD-BC17-CD46428D284D}" sibTransId="{135A60BC-4494-4F2C-ABF0-45CA94318E41}"/>
    <dgm:cxn modelId="{F29D6F45-1CA8-46D4-BB97-2CC54E13D4CA}" type="presOf" srcId="{F9C02875-23E0-4E3A-A7B4-EF8700FBB623}" destId="{2D5080F1-2CA9-49DA-A46E-BA957DA50A47}" srcOrd="0" destOrd="0" presId="urn:microsoft.com/office/officeart/2005/8/layout/vList3"/>
    <dgm:cxn modelId="{6D672A72-FFD9-4E63-B701-ADEBACABABA2}" type="presOf" srcId="{2B265EEE-2B0D-4F59-95B2-E6E04EC39BFB}" destId="{46079F79-6DC1-4E69-A19C-6A9C9CAC6A38}" srcOrd="0" destOrd="0" presId="urn:microsoft.com/office/officeart/2005/8/layout/vList3"/>
    <dgm:cxn modelId="{9473C95A-A45E-4C18-A10A-B4979065C6B6}" srcId="{527DB04A-2378-458E-8C76-51E1D51DF077}" destId="{4A6FE1A0-444B-45F2-AC59-54091CC6D212}" srcOrd="1" destOrd="0" parTransId="{1D79B0AC-A1E3-4174-822B-ED4BE154A38D}" sibTransId="{8EE8F154-80D5-4341-8D8A-D37AFEB482D9}"/>
    <dgm:cxn modelId="{276FE6A6-EB13-48A9-B638-6F9BF955F8DB}" type="presOf" srcId="{3A79886E-9EE9-4A23-9EF8-BBCE4B9978D7}" destId="{C3C42A57-B4CA-4FB8-9D8E-224E004A9427}" srcOrd="0" destOrd="0" presId="urn:microsoft.com/office/officeart/2005/8/layout/vList3"/>
    <dgm:cxn modelId="{DFB0C7DD-F06A-4607-86D5-865340B0BE7D}" type="presOf" srcId="{E1F3FF32-69CB-486A-88CB-7C20EF693042}" destId="{42CF04BF-4F58-4E6A-AA97-E257F88E6106}" srcOrd="0" destOrd="0" presId="urn:microsoft.com/office/officeart/2005/8/layout/vList3"/>
    <dgm:cxn modelId="{73DC11F3-E5C1-43FF-BAFC-60AD9C8D9DE4}" type="presOf" srcId="{4A6FE1A0-444B-45F2-AC59-54091CC6D212}" destId="{0FC26060-DCA7-4044-8886-86DAAD05BFE6}" srcOrd="0" destOrd="0" presId="urn:microsoft.com/office/officeart/2005/8/layout/vList3"/>
    <dgm:cxn modelId="{BEF0E8FC-1496-4163-91FF-8D59E1F6C418}" type="presOf" srcId="{527DB04A-2378-458E-8C76-51E1D51DF077}" destId="{6515330A-BF5D-4CE7-A500-56DEF42CBC24}" srcOrd="0" destOrd="0" presId="urn:microsoft.com/office/officeart/2005/8/layout/vList3"/>
    <dgm:cxn modelId="{EA14A884-078B-4ACF-9410-F1ED692EA421}" type="presParOf" srcId="{6515330A-BF5D-4CE7-A500-56DEF42CBC24}" destId="{8425B697-5456-41C5-9ED8-23A505DA0B49}" srcOrd="0" destOrd="0" presId="urn:microsoft.com/office/officeart/2005/8/layout/vList3"/>
    <dgm:cxn modelId="{2AB9E00C-3B33-4AEC-924B-7DD893B2EF9E}" type="presParOf" srcId="{8425B697-5456-41C5-9ED8-23A505DA0B49}" destId="{BA56B7DC-71C8-411A-854D-AABE96CA55B4}" srcOrd="0" destOrd="0" presId="urn:microsoft.com/office/officeart/2005/8/layout/vList3"/>
    <dgm:cxn modelId="{FE51F295-8585-4465-A29C-691D383A7FBD}" type="presParOf" srcId="{8425B697-5456-41C5-9ED8-23A505DA0B49}" destId="{C3C42A57-B4CA-4FB8-9D8E-224E004A9427}" srcOrd="1" destOrd="0" presId="urn:microsoft.com/office/officeart/2005/8/layout/vList3"/>
    <dgm:cxn modelId="{4065C0D1-F34A-4E73-B0C9-6ED82C073297}" type="presParOf" srcId="{6515330A-BF5D-4CE7-A500-56DEF42CBC24}" destId="{1DF7F4C8-4E74-4FED-985D-D30A4AA050EA}" srcOrd="1" destOrd="0" presId="urn:microsoft.com/office/officeart/2005/8/layout/vList3"/>
    <dgm:cxn modelId="{6CB15453-5804-4404-9D80-4FBECE8571E7}" type="presParOf" srcId="{6515330A-BF5D-4CE7-A500-56DEF42CBC24}" destId="{16BE6193-6686-476F-A490-58EFBBBFC3DA}" srcOrd="2" destOrd="0" presId="urn:microsoft.com/office/officeart/2005/8/layout/vList3"/>
    <dgm:cxn modelId="{B117ECD1-DF76-40E8-BB83-B865DF1FED25}" type="presParOf" srcId="{16BE6193-6686-476F-A490-58EFBBBFC3DA}" destId="{E59A1287-BB1E-4D8E-BC21-C7B15669F545}" srcOrd="0" destOrd="0" presId="urn:microsoft.com/office/officeart/2005/8/layout/vList3"/>
    <dgm:cxn modelId="{2152863E-353E-43CB-8CE9-8011C09B7C90}" type="presParOf" srcId="{16BE6193-6686-476F-A490-58EFBBBFC3DA}" destId="{0FC26060-DCA7-4044-8886-86DAAD05BFE6}" srcOrd="1" destOrd="0" presId="urn:microsoft.com/office/officeart/2005/8/layout/vList3"/>
    <dgm:cxn modelId="{CC3E948E-14FE-428F-87D5-365BBE827DE5}" type="presParOf" srcId="{6515330A-BF5D-4CE7-A500-56DEF42CBC24}" destId="{A6037CA0-1AAE-420C-B04B-23B513FD51CB}" srcOrd="3" destOrd="0" presId="urn:microsoft.com/office/officeart/2005/8/layout/vList3"/>
    <dgm:cxn modelId="{79E4F93B-9CBB-4475-A0B7-68A48CFD07A1}" type="presParOf" srcId="{6515330A-BF5D-4CE7-A500-56DEF42CBC24}" destId="{4D139F1A-5E09-4ABD-81AF-C1965BF38A1D}" srcOrd="4" destOrd="0" presId="urn:microsoft.com/office/officeart/2005/8/layout/vList3"/>
    <dgm:cxn modelId="{581DD085-4B94-4F2A-B8BD-E1F6B2587D72}" type="presParOf" srcId="{4D139F1A-5E09-4ABD-81AF-C1965BF38A1D}" destId="{51D0330A-6115-4152-B843-D05B627634DF}" srcOrd="0" destOrd="0" presId="urn:microsoft.com/office/officeart/2005/8/layout/vList3"/>
    <dgm:cxn modelId="{B015D9F9-30C7-4B7A-89E5-F9235803AFB1}" type="presParOf" srcId="{4D139F1A-5E09-4ABD-81AF-C1965BF38A1D}" destId="{46079F79-6DC1-4E69-A19C-6A9C9CAC6A38}" srcOrd="1" destOrd="0" presId="urn:microsoft.com/office/officeart/2005/8/layout/vList3"/>
    <dgm:cxn modelId="{9172EE0C-9E76-48BC-A73C-59078116397F}" type="presParOf" srcId="{6515330A-BF5D-4CE7-A500-56DEF42CBC24}" destId="{432A1C44-C9EE-4546-83F9-037F6C3902D4}" srcOrd="5" destOrd="0" presId="urn:microsoft.com/office/officeart/2005/8/layout/vList3"/>
    <dgm:cxn modelId="{30EBC427-F5EB-4755-B8C0-17D2D62570E4}" type="presParOf" srcId="{6515330A-BF5D-4CE7-A500-56DEF42CBC24}" destId="{4C34ACD9-C505-4E45-9D8E-66B7C613DB16}" srcOrd="6" destOrd="0" presId="urn:microsoft.com/office/officeart/2005/8/layout/vList3"/>
    <dgm:cxn modelId="{00DE8BC0-C8DC-4385-BC49-82513055C4F0}" type="presParOf" srcId="{4C34ACD9-C505-4E45-9D8E-66B7C613DB16}" destId="{72FEDA32-8A81-432E-8F5E-AF60FF61FBF3}" srcOrd="0" destOrd="0" presId="urn:microsoft.com/office/officeart/2005/8/layout/vList3"/>
    <dgm:cxn modelId="{201C7AFE-A864-43BC-AC39-BA00CB7D7479}" type="presParOf" srcId="{4C34ACD9-C505-4E45-9D8E-66B7C613DB16}" destId="{42CF04BF-4F58-4E6A-AA97-E257F88E6106}" srcOrd="1" destOrd="0" presId="urn:microsoft.com/office/officeart/2005/8/layout/vList3"/>
    <dgm:cxn modelId="{41F0A512-D318-408A-B232-83790BD316AD}" type="presParOf" srcId="{6515330A-BF5D-4CE7-A500-56DEF42CBC24}" destId="{A6158F4D-1A68-4195-BC31-7A2F6210796F}" srcOrd="7" destOrd="0" presId="urn:microsoft.com/office/officeart/2005/8/layout/vList3"/>
    <dgm:cxn modelId="{53A3C702-67CD-44D0-B433-900C46DC5F36}" type="presParOf" srcId="{6515330A-BF5D-4CE7-A500-56DEF42CBC24}" destId="{2C0AADFE-62C9-4C93-BCE5-5BD3FA44EBF7}" srcOrd="8" destOrd="0" presId="urn:microsoft.com/office/officeart/2005/8/layout/vList3"/>
    <dgm:cxn modelId="{D5513045-D44F-4C36-B764-581262DE1F7D}" type="presParOf" srcId="{2C0AADFE-62C9-4C93-BCE5-5BD3FA44EBF7}" destId="{A2E452DD-541F-4EE2-9ED5-98A184C7C16D}" srcOrd="0" destOrd="0" presId="urn:microsoft.com/office/officeart/2005/8/layout/vList3"/>
    <dgm:cxn modelId="{431056B3-EA57-47EB-827B-8A020FE16BC3}" type="presParOf" srcId="{2C0AADFE-62C9-4C93-BCE5-5BD3FA44EBF7}" destId="{2D5080F1-2CA9-49DA-A46E-BA957DA50A4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8DF78-5006-4E74-858D-854B6633B926}" type="doc">
      <dgm:prSet loTypeId="urn:microsoft.com/office/officeart/2005/8/layout/v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C35F6DD3-1501-4A4B-A7B5-1B00D3B3F5AA}">
      <dgm:prSet/>
      <dgm:spPr/>
      <dgm:t>
        <a:bodyPr/>
        <a:lstStyle/>
        <a:p>
          <a:r>
            <a:rPr lang="en-IN" dirty="0"/>
            <a:t>VS Code</a:t>
          </a:r>
        </a:p>
      </dgm:t>
    </dgm:pt>
    <dgm:pt modelId="{CAF05DD5-F2FD-423F-9C12-1A99C82F4F3F}" type="parTrans" cxnId="{EFC7DD80-F6A3-4860-AFAD-24C5B2B513A7}">
      <dgm:prSet/>
      <dgm:spPr/>
      <dgm:t>
        <a:bodyPr/>
        <a:lstStyle/>
        <a:p>
          <a:endParaRPr lang="en-IN"/>
        </a:p>
      </dgm:t>
    </dgm:pt>
    <dgm:pt modelId="{F20F2CC9-9955-4F3A-B5AF-262590685DD3}" type="sibTrans" cxnId="{EFC7DD80-F6A3-4860-AFAD-24C5B2B513A7}">
      <dgm:prSet/>
      <dgm:spPr/>
      <dgm:t>
        <a:bodyPr/>
        <a:lstStyle/>
        <a:p>
          <a:endParaRPr lang="en-IN"/>
        </a:p>
      </dgm:t>
    </dgm:pt>
    <dgm:pt modelId="{732BEF0F-6150-4FC9-A38F-7E8D6B777B0A}">
      <dgm:prSet/>
      <dgm:spPr/>
      <dgm:t>
        <a:bodyPr/>
        <a:lstStyle/>
        <a:p>
          <a:r>
            <a:rPr lang="en-IN" dirty="0"/>
            <a:t>Adobe Photoshop</a:t>
          </a:r>
        </a:p>
      </dgm:t>
    </dgm:pt>
    <dgm:pt modelId="{40025411-3816-44A1-8EE6-5AD8FE0FB194}" type="parTrans" cxnId="{CFC32854-F457-48D0-9B51-70DFE1DE4FDB}">
      <dgm:prSet/>
      <dgm:spPr/>
      <dgm:t>
        <a:bodyPr/>
        <a:lstStyle/>
        <a:p>
          <a:endParaRPr lang="en-IN"/>
        </a:p>
      </dgm:t>
    </dgm:pt>
    <dgm:pt modelId="{02891E9C-1CFA-4B41-A6BA-475FB00A27C8}" type="sibTrans" cxnId="{CFC32854-F457-48D0-9B51-70DFE1DE4FDB}">
      <dgm:prSet/>
      <dgm:spPr/>
      <dgm:t>
        <a:bodyPr/>
        <a:lstStyle/>
        <a:p>
          <a:endParaRPr lang="en-IN"/>
        </a:p>
      </dgm:t>
    </dgm:pt>
    <dgm:pt modelId="{1A151B5F-E6A6-4827-8A38-21B10BB01F80}" type="pres">
      <dgm:prSet presAssocID="{4D18DF78-5006-4E74-858D-854B6633B926}" presName="linearFlow" presStyleCnt="0">
        <dgm:presLayoutVars>
          <dgm:dir/>
          <dgm:resizeHandles val="exact"/>
        </dgm:presLayoutVars>
      </dgm:prSet>
      <dgm:spPr/>
    </dgm:pt>
    <dgm:pt modelId="{9D569AC7-31C4-4607-A8B6-7D3E3ECDC30A}" type="pres">
      <dgm:prSet presAssocID="{C35F6DD3-1501-4A4B-A7B5-1B00D3B3F5AA}" presName="composite" presStyleCnt="0"/>
      <dgm:spPr/>
    </dgm:pt>
    <dgm:pt modelId="{EE67553B-9D6A-4127-A74C-8DEFA9154887}" type="pres">
      <dgm:prSet presAssocID="{C35F6DD3-1501-4A4B-A7B5-1B00D3B3F5AA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620EB56B-E63A-4B18-8BB0-7555B9E3D949}" type="pres">
      <dgm:prSet presAssocID="{C35F6DD3-1501-4A4B-A7B5-1B00D3B3F5AA}" presName="txShp" presStyleLbl="node1" presStyleIdx="0" presStyleCnt="2">
        <dgm:presLayoutVars>
          <dgm:bulletEnabled val="1"/>
        </dgm:presLayoutVars>
      </dgm:prSet>
      <dgm:spPr/>
    </dgm:pt>
    <dgm:pt modelId="{045C1E2A-6756-410B-AC6B-8FA132684AFB}" type="pres">
      <dgm:prSet presAssocID="{F20F2CC9-9955-4F3A-B5AF-262590685DD3}" presName="spacing" presStyleCnt="0"/>
      <dgm:spPr/>
    </dgm:pt>
    <dgm:pt modelId="{82112D9F-50CE-429C-9C76-A20E0EFAF417}" type="pres">
      <dgm:prSet presAssocID="{732BEF0F-6150-4FC9-A38F-7E8D6B777B0A}" presName="composite" presStyleCnt="0"/>
      <dgm:spPr/>
    </dgm:pt>
    <dgm:pt modelId="{EEBA347A-7BF2-4E6C-8669-B87A17BB1844}" type="pres">
      <dgm:prSet presAssocID="{732BEF0F-6150-4FC9-A38F-7E8D6B777B0A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AC6A8C-6664-4413-9D05-978E6C755FAA}" type="pres">
      <dgm:prSet presAssocID="{732BEF0F-6150-4FC9-A38F-7E8D6B777B0A}" presName="txShp" presStyleLbl="node1" presStyleIdx="1" presStyleCnt="2">
        <dgm:presLayoutVars>
          <dgm:bulletEnabled val="1"/>
        </dgm:presLayoutVars>
      </dgm:prSet>
      <dgm:spPr/>
    </dgm:pt>
  </dgm:ptLst>
  <dgm:cxnLst>
    <dgm:cxn modelId="{1912A15B-293F-41A7-BDD4-D039DF35333E}" type="presOf" srcId="{C35F6DD3-1501-4A4B-A7B5-1B00D3B3F5AA}" destId="{620EB56B-E63A-4B18-8BB0-7555B9E3D949}" srcOrd="0" destOrd="0" presId="urn:microsoft.com/office/officeart/2005/8/layout/vList3"/>
    <dgm:cxn modelId="{5E4F3B6C-50BC-4172-BDCB-D489072A0F1F}" type="presOf" srcId="{732BEF0F-6150-4FC9-A38F-7E8D6B777B0A}" destId="{22AC6A8C-6664-4413-9D05-978E6C755FAA}" srcOrd="0" destOrd="0" presId="urn:microsoft.com/office/officeart/2005/8/layout/vList3"/>
    <dgm:cxn modelId="{EBBD034E-6B3E-4056-9A60-0A62E0B6AF4D}" type="presOf" srcId="{4D18DF78-5006-4E74-858D-854B6633B926}" destId="{1A151B5F-E6A6-4827-8A38-21B10BB01F80}" srcOrd="0" destOrd="0" presId="urn:microsoft.com/office/officeart/2005/8/layout/vList3"/>
    <dgm:cxn modelId="{CFC32854-F457-48D0-9B51-70DFE1DE4FDB}" srcId="{4D18DF78-5006-4E74-858D-854B6633B926}" destId="{732BEF0F-6150-4FC9-A38F-7E8D6B777B0A}" srcOrd="1" destOrd="0" parTransId="{40025411-3816-44A1-8EE6-5AD8FE0FB194}" sibTransId="{02891E9C-1CFA-4B41-A6BA-475FB00A27C8}"/>
    <dgm:cxn modelId="{EFC7DD80-F6A3-4860-AFAD-24C5B2B513A7}" srcId="{4D18DF78-5006-4E74-858D-854B6633B926}" destId="{C35F6DD3-1501-4A4B-A7B5-1B00D3B3F5AA}" srcOrd="0" destOrd="0" parTransId="{CAF05DD5-F2FD-423F-9C12-1A99C82F4F3F}" sibTransId="{F20F2CC9-9955-4F3A-B5AF-262590685DD3}"/>
    <dgm:cxn modelId="{5068D020-1CCA-4567-AF9A-062AEE2FB9E4}" type="presParOf" srcId="{1A151B5F-E6A6-4827-8A38-21B10BB01F80}" destId="{9D569AC7-31C4-4607-A8B6-7D3E3ECDC30A}" srcOrd="0" destOrd="0" presId="urn:microsoft.com/office/officeart/2005/8/layout/vList3"/>
    <dgm:cxn modelId="{119CB827-91F2-42C0-8871-965EEF095DD3}" type="presParOf" srcId="{9D569AC7-31C4-4607-A8B6-7D3E3ECDC30A}" destId="{EE67553B-9D6A-4127-A74C-8DEFA9154887}" srcOrd="0" destOrd="0" presId="urn:microsoft.com/office/officeart/2005/8/layout/vList3"/>
    <dgm:cxn modelId="{B636F086-893F-47B8-9227-07F02374119E}" type="presParOf" srcId="{9D569AC7-31C4-4607-A8B6-7D3E3ECDC30A}" destId="{620EB56B-E63A-4B18-8BB0-7555B9E3D949}" srcOrd="1" destOrd="0" presId="urn:microsoft.com/office/officeart/2005/8/layout/vList3"/>
    <dgm:cxn modelId="{DECEA4BE-DDB4-4128-A16C-C643ACF50CAA}" type="presParOf" srcId="{1A151B5F-E6A6-4827-8A38-21B10BB01F80}" destId="{045C1E2A-6756-410B-AC6B-8FA132684AFB}" srcOrd="1" destOrd="0" presId="urn:microsoft.com/office/officeart/2005/8/layout/vList3"/>
    <dgm:cxn modelId="{9BE7E5CB-F1AA-4B26-8F3F-FE15030C2CAA}" type="presParOf" srcId="{1A151B5F-E6A6-4827-8A38-21B10BB01F80}" destId="{82112D9F-50CE-429C-9C76-A20E0EFAF417}" srcOrd="2" destOrd="0" presId="urn:microsoft.com/office/officeart/2005/8/layout/vList3"/>
    <dgm:cxn modelId="{EDBC4170-B632-43D6-978B-380206B2D213}" type="presParOf" srcId="{82112D9F-50CE-429C-9C76-A20E0EFAF417}" destId="{EEBA347A-7BF2-4E6C-8669-B87A17BB1844}" srcOrd="0" destOrd="0" presId="urn:microsoft.com/office/officeart/2005/8/layout/vList3"/>
    <dgm:cxn modelId="{BAC0B219-841C-4EBD-BC07-1E081768C509}" type="presParOf" srcId="{82112D9F-50CE-429C-9C76-A20E0EFAF417}" destId="{22AC6A8C-6664-4413-9D05-978E6C755FA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16B8FC-84E9-4631-9A71-982099C8AE2E}" type="doc">
      <dgm:prSet loTypeId="urn:microsoft.com/office/officeart/2005/8/layout/v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822B4BD-ED51-4181-92F0-123936D40BB1}">
      <dgm:prSet/>
      <dgm:spPr/>
      <dgm:t>
        <a:bodyPr/>
        <a:lstStyle/>
        <a:p>
          <a:r>
            <a:rPr lang="en-IN" dirty="0"/>
            <a:t>Windows</a:t>
          </a:r>
        </a:p>
      </dgm:t>
    </dgm:pt>
    <dgm:pt modelId="{0ACC9BAF-9221-4F70-BEC3-8581F6743F99}" type="parTrans" cxnId="{67C71244-38C5-4506-A630-9E9BA481461C}">
      <dgm:prSet/>
      <dgm:spPr/>
      <dgm:t>
        <a:bodyPr/>
        <a:lstStyle/>
        <a:p>
          <a:endParaRPr lang="en-IN"/>
        </a:p>
      </dgm:t>
    </dgm:pt>
    <dgm:pt modelId="{E7ADBF3D-C395-43FF-B72C-B5920F7374CC}" type="sibTrans" cxnId="{67C71244-38C5-4506-A630-9E9BA481461C}">
      <dgm:prSet/>
      <dgm:spPr/>
      <dgm:t>
        <a:bodyPr/>
        <a:lstStyle/>
        <a:p>
          <a:endParaRPr lang="en-IN"/>
        </a:p>
      </dgm:t>
    </dgm:pt>
    <dgm:pt modelId="{3677541F-07C9-4FEF-BB95-C642F8C2AAC4}">
      <dgm:prSet/>
      <dgm:spPr/>
      <dgm:t>
        <a:bodyPr/>
        <a:lstStyle/>
        <a:p>
          <a:r>
            <a:rPr lang="en-IN" dirty="0"/>
            <a:t>Linux</a:t>
          </a:r>
        </a:p>
      </dgm:t>
    </dgm:pt>
    <dgm:pt modelId="{646AB5CF-7DDD-4640-944A-DCC76C50B94F}" type="parTrans" cxnId="{31768772-6CA6-4C7D-B16D-575169F3E423}">
      <dgm:prSet/>
      <dgm:spPr/>
      <dgm:t>
        <a:bodyPr/>
        <a:lstStyle/>
        <a:p>
          <a:endParaRPr lang="en-IN"/>
        </a:p>
      </dgm:t>
    </dgm:pt>
    <dgm:pt modelId="{C452818D-2CEF-47E9-8444-3115A1B0B578}" type="sibTrans" cxnId="{31768772-6CA6-4C7D-B16D-575169F3E423}">
      <dgm:prSet/>
      <dgm:spPr/>
      <dgm:t>
        <a:bodyPr/>
        <a:lstStyle/>
        <a:p>
          <a:endParaRPr lang="en-IN"/>
        </a:p>
      </dgm:t>
    </dgm:pt>
    <dgm:pt modelId="{D3DC09B6-A2D7-4E07-B781-7E20102DBC74}" type="pres">
      <dgm:prSet presAssocID="{2016B8FC-84E9-4631-9A71-982099C8AE2E}" presName="linearFlow" presStyleCnt="0">
        <dgm:presLayoutVars>
          <dgm:dir/>
          <dgm:resizeHandles val="exact"/>
        </dgm:presLayoutVars>
      </dgm:prSet>
      <dgm:spPr/>
    </dgm:pt>
    <dgm:pt modelId="{C90ED38D-A41F-4C0E-9EA4-CBCBD4CE096B}" type="pres">
      <dgm:prSet presAssocID="{7822B4BD-ED51-4181-92F0-123936D40BB1}" presName="composite" presStyleCnt="0"/>
      <dgm:spPr/>
    </dgm:pt>
    <dgm:pt modelId="{02E05553-CB68-4073-9445-40740F783ECB}" type="pres">
      <dgm:prSet presAssocID="{7822B4BD-ED51-4181-92F0-123936D40BB1}" presName="imgShp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</dgm:spPr>
    </dgm:pt>
    <dgm:pt modelId="{FCA7F027-8CF1-4AA1-9E58-172C379F77AB}" type="pres">
      <dgm:prSet presAssocID="{7822B4BD-ED51-4181-92F0-123936D40BB1}" presName="txShp" presStyleLbl="node1" presStyleIdx="0" presStyleCnt="2">
        <dgm:presLayoutVars>
          <dgm:bulletEnabled val="1"/>
        </dgm:presLayoutVars>
      </dgm:prSet>
      <dgm:spPr/>
    </dgm:pt>
    <dgm:pt modelId="{09B73CAA-9C97-4DCF-9963-E0CA603326EE}" type="pres">
      <dgm:prSet presAssocID="{E7ADBF3D-C395-43FF-B72C-B5920F7374CC}" presName="spacing" presStyleCnt="0"/>
      <dgm:spPr/>
    </dgm:pt>
    <dgm:pt modelId="{3AF68788-C034-490F-80EB-315238D8A3B4}" type="pres">
      <dgm:prSet presAssocID="{3677541F-07C9-4FEF-BB95-C642F8C2AAC4}" presName="composite" presStyleCnt="0"/>
      <dgm:spPr/>
    </dgm:pt>
    <dgm:pt modelId="{BF7B448E-B2C4-46F6-9024-9D7E106EDA19}" type="pres">
      <dgm:prSet presAssocID="{3677541F-07C9-4FEF-BB95-C642F8C2AAC4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F556BCB-FBFE-4140-A4DF-33F996D9EB50}" type="pres">
      <dgm:prSet presAssocID="{3677541F-07C9-4FEF-BB95-C642F8C2AAC4}" presName="txShp" presStyleLbl="node1" presStyleIdx="1" presStyleCnt="2">
        <dgm:presLayoutVars>
          <dgm:bulletEnabled val="1"/>
        </dgm:presLayoutVars>
      </dgm:prSet>
      <dgm:spPr/>
    </dgm:pt>
  </dgm:ptLst>
  <dgm:cxnLst>
    <dgm:cxn modelId="{F554D926-D0D9-4FD5-8486-DDF47D2B9744}" type="presOf" srcId="{3677541F-07C9-4FEF-BB95-C642F8C2AAC4}" destId="{AF556BCB-FBFE-4140-A4DF-33F996D9EB50}" srcOrd="0" destOrd="0" presId="urn:microsoft.com/office/officeart/2005/8/layout/vList3"/>
    <dgm:cxn modelId="{67C71244-38C5-4506-A630-9E9BA481461C}" srcId="{2016B8FC-84E9-4631-9A71-982099C8AE2E}" destId="{7822B4BD-ED51-4181-92F0-123936D40BB1}" srcOrd="0" destOrd="0" parTransId="{0ACC9BAF-9221-4F70-BEC3-8581F6743F99}" sibTransId="{E7ADBF3D-C395-43FF-B72C-B5920F7374CC}"/>
    <dgm:cxn modelId="{31768772-6CA6-4C7D-B16D-575169F3E423}" srcId="{2016B8FC-84E9-4631-9A71-982099C8AE2E}" destId="{3677541F-07C9-4FEF-BB95-C642F8C2AAC4}" srcOrd="1" destOrd="0" parTransId="{646AB5CF-7DDD-4640-944A-DCC76C50B94F}" sibTransId="{C452818D-2CEF-47E9-8444-3115A1B0B578}"/>
    <dgm:cxn modelId="{584E378B-18FC-435C-B584-528482CF2CB2}" type="presOf" srcId="{7822B4BD-ED51-4181-92F0-123936D40BB1}" destId="{FCA7F027-8CF1-4AA1-9E58-172C379F77AB}" srcOrd="0" destOrd="0" presId="urn:microsoft.com/office/officeart/2005/8/layout/vList3"/>
    <dgm:cxn modelId="{2E6CEEFF-7067-4ED3-B746-36E25DCAAEDA}" type="presOf" srcId="{2016B8FC-84E9-4631-9A71-982099C8AE2E}" destId="{D3DC09B6-A2D7-4E07-B781-7E20102DBC74}" srcOrd="0" destOrd="0" presId="urn:microsoft.com/office/officeart/2005/8/layout/vList3"/>
    <dgm:cxn modelId="{272C8E4C-7400-4D62-BF91-CF311B7F98A1}" type="presParOf" srcId="{D3DC09B6-A2D7-4E07-B781-7E20102DBC74}" destId="{C90ED38D-A41F-4C0E-9EA4-CBCBD4CE096B}" srcOrd="0" destOrd="0" presId="urn:microsoft.com/office/officeart/2005/8/layout/vList3"/>
    <dgm:cxn modelId="{2E3A8022-3F08-477E-982C-A0E7EE3266BD}" type="presParOf" srcId="{C90ED38D-A41F-4C0E-9EA4-CBCBD4CE096B}" destId="{02E05553-CB68-4073-9445-40740F783ECB}" srcOrd="0" destOrd="0" presId="urn:microsoft.com/office/officeart/2005/8/layout/vList3"/>
    <dgm:cxn modelId="{46EAD803-19C2-458A-9309-7468A6EA97AB}" type="presParOf" srcId="{C90ED38D-A41F-4C0E-9EA4-CBCBD4CE096B}" destId="{FCA7F027-8CF1-4AA1-9E58-172C379F77AB}" srcOrd="1" destOrd="0" presId="urn:microsoft.com/office/officeart/2005/8/layout/vList3"/>
    <dgm:cxn modelId="{C320D5FE-6BCC-4645-83CC-1427C8C6EE1B}" type="presParOf" srcId="{D3DC09B6-A2D7-4E07-B781-7E20102DBC74}" destId="{09B73CAA-9C97-4DCF-9963-E0CA603326EE}" srcOrd="1" destOrd="0" presId="urn:microsoft.com/office/officeart/2005/8/layout/vList3"/>
    <dgm:cxn modelId="{13A8B731-8CCB-4BB6-AEEB-AB89B99EB929}" type="presParOf" srcId="{D3DC09B6-A2D7-4E07-B781-7E20102DBC74}" destId="{3AF68788-C034-490F-80EB-315238D8A3B4}" srcOrd="2" destOrd="0" presId="urn:microsoft.com/office/officeart/2005/8/layout/vList3"/>
    <dgm:cxn modelId="{DD3524A0-E576-45D1-8C77-A28BE4F2D278}" type="presParOf" srcId="{3AF68788-C034-490F-80EB-315238D8A3B4}" destId="{BF7B448E-B2C4-46F6-9024-9D7E106EDA19}" srcOrd="0" destOrd="0" presId="urn:microsoft.com/office/officeart/2005/8/layout/vList3"/>
    <dgm:cxn modelId="{5518A0BE-78E3-4239-8E9A-9660F91681A0}" type="presParOf" srcId="{3AF68788-C034-490F-80EB-315238D8A3B4}" destId="{AF556BCB-FBFE-4140-A4DF-33F996D9EB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F75052-399F-4AD8-8A4E-CA87D045E3B5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DD83AB59-55C8-4C25-A96D-4C5FB66B2461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HomePage</a:t>
          </a:r>
          <a:endParaRPr lang="en-IN" dirty="0"/>
        </a:p>
      </dgm:t>
    </dgm:pt>
    <dgm:pt modelId="{F14A0C5E-F6B6-480D-B326-3B3F64F19C1D}" type="parTrans" cxnId="{595DEF76-8C25-45BA-B829-E4D32BFDFB1D}">
      <dgm:prSet/>
      <dgm:spPr/>
      <dgm:t>
        <a:bodyPr/>
        <a:lstStyle/>
        <a:p>
          <a:endParaRPr lang="en-IN"/>
        </a:p>
      </dgm:t>
    </dgm:pt>
    <dgm:pt modelId="{199C4BA3-878B-495E-B4E1-AC3D28653331}" type="sibTrans" cxnId="{595DEF76-8C25-45BA-B829-E4D32BFDFB1D}">
      <dgm:prSet/>
      <dgm:spPr/>
      <dgm:t>
        <a:bodyPr/>
        <a:lstStyle/>
        <a:p>
          <a:endParaRPr lang="en-IN"/>
        </a:p>
      </dgm:t>
    </dgm:pt>
    <dgm:pt modelId="{ACE67DE8-96B7-4089-BC80-5357C09B54D1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22ACC90B-0110-41ED-ABA0-A2B3CC2A1F08}" type="parTrans" cxnId="{3CEF78F2-D097-42E7-92D4-0D7BDF393706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1F8ED662-F371-46FA-8C3E-DA0B314026F3}" type="sibTrans" cxnId="{3CEF78F2-D097-42E7-92D4-0D7BDF393706}">
      <dgm:prSet/>
      <dgm:spPr/>
      <dgm:t>
        <a:bodyPr/>
        <a:lstStyle/>
        <a:p>
          <a:endParaRPr lang="en-IN"/>
        </a:p>
      </dgm:t>
    </dgm:pt>
    <dgm:pt modelId="{A371BB90-8CFE-42A6-8C29-8A7D2F016D65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88059E25-FA89-4135-9232-7020CD184408}" type="parTrans" cxnId="{C5FCDEFC-76B6-4714-9088-DD3B24E91922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7058CD91-8FD4-4951-BA96-D10909359DA9}" type="sibTrans" cxnId="{C5FCDEFC-76B6-4714-9088-DD3B24E91922}">
      <dgm:prSet/>
      <dgm:spPr/>
      <dgm:t>
        <a:bodyPr/>
        <a:lstStyle/>
        <a:p>
          <a:endParaRPr lang="en-IN"/>
        </a:p>
      </dgm:t>
    </dgm:pt>
    <dgm:pt modelId="{40BD5911-0203-44B7-8BC4-7F1D9F4F20BD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Vaccination</a:t>
          </a:r>
          <a:endParaRPr lang="en-IN" dirty="0"/>
        </a:p>
      </dgm:t>
    </dgm:pt>
    <dgm:pt modelId="{89634716-9F76-40E2-8830-4BDF61884CBF}" type="parTrans" cxnId="{8405C28B-565F-4D1F-885B-E39582EDBE30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6B309C10-1E38-4815-A3A4-876176CCE01D}" type="sibTrans" cxnId="{8405C28B-565F-4D1F-885B-E39582EDBE30}">
      <dgm:prSet/>
      <dgm:spPr/>
      <dgm:t>
        <a:bodyPr/>
        <a:lstStyle/>
        <a:p>
          <a:endParaRPr lang="en-IN"/>
        </a:p>
      </dgm:t>
    </dgm:pt>
    <dgm:pt modelId="{AD82F006-C6CF-4B23-81E3-B9807F26D101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Book Appointment</a:t>
          </a:r>
          <a:endParaRPr lang="en-IN" dirty="0"/>
        </a:p>
      </dgm:t>
    </dgm:pt>
    <dgm:pt modelId="{FFAB9ADE-B0D1-48A4-91B0-3C919E391D42}" type="parTrans" cxnId="{E6DDB1BF-6336-4714-BEC0-210314B837B1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1D483E9D-11F7-4ED9-A2D3-DEEB12178A6A}" type="sibTrans" cxnId="{E6DDB1BF-6336-4714-BEC0-210314B837B1}">
      <dgm:prSet/>
      <dgm:spPr/>
      <dgm:t>
        <a:bodyPr/>
        <a:lstStyle/>
        <a:p>
          <a:endParaRPr lang="en-IN"/>
        </a:p>
      </dgm:t>
    </dgm:pt>
    <dgm:pt modelId="{02A07EFE-B8F4-41AF-BC85-133CF3491A3E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View Details</a:t>
          </a:r>
          <a:endParaRPr lang="en-IN" dirty="0"/>
        </a:p>
      </dgm:t>
    </dgm:pt>
    <dgm:pt modelId="{1FBA148C-E6DA-4A1F-A994-BDDEE736748C}" type="parTrans" cxnId="{ACF35692-7643-4698-9781-5B4AC148E6CF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D1146A1B-ACF0-41C9-B9D5-F8EAF5A0D636}" type="sibTrans" cxnId="{ACF35692-7643-4698-9781-5B4AC148E6CF}">
      <dgm:prSet/>
      <dgm:spPr/>
      <dgm:t>
        <a:bodyPr/>
        <a:lstStyle/>
        <a:p>
          <a:endParaRPr lang="en-IN"/>
        </a:p>
      </dgm:t>
    </dgm:pt>
    <dgm:pt modelId="{2D3DDB6B-2764-4389-A112-40A98CC95828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Change Appointment</a:t>
          </a:r>
          <a:endParaRPr lang="en-IN" dirty="0"/>
        </a:p>
      </dgm:t>
    </dgm:pt>
    <dgm:pt modelId="{85E0C7F2-F236-47DA-9B99-1447ACA4A67F}" type="parTrans" cxnId="{3CF84FC8-FB8B-47D0-84D6-CD6C29D0B57B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3867856A-514E-4685-AA27-F6B90B3826D8}" type="sibTrans" cxnId="{3CF84FC8-FB8B-47D0-84D6-CD6C29D0B57B}">
      <dgm:prSet/>
      <dgm:spPr/>
      <dgm:t>
        <a:bodyPr/>
        <a:lstStyle/>
        <a:p>
          <a:endParaRPr lang="en-IN"/>
        </a:p>
      </dgm:t>
    </dgm:pt>
    <dgm:pt modelId="{B943559D-012F-4B88-A976-29BD952D5E5D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Cancel Appointment</a:t>
          </a:r>
          <a:endParaRPr lang="en-IN" dirty="0"/>
        </a:p>
      </dgm:t>
    </dgm:pt>
    <dgm:pt modelId="{F4EA4799-8FCD-43B8-BA04-2AFCC979A7C0}" type="parTrans" cxnId="{59D57881-7218-4947-988C-33E11F02897A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9A094465-E03F-4A87-949C-7D0C4F7BB963}" type="sibTrans" cxnId="{59D57881-7218-4947-988C-33E11F02897A}">
      <dgm:prSet/>
      <dgm:spPr/>
      <dgm:t>
        <a:bodyPr/>
        <a:lstStyle/>
        <a:p>
          <a:endParaRPr lang="en-IN"/>
        </a:p>
      </dgm:t>
    </dgm:pt>
    <dgm:pt modelId="{087FB1DA-224E-4396-86D7-ED2A09600695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Check Result</a:t>
          </a:r>
          <a:endParaRPr lang="en-IN" dirty="0"/>
        </a:p>
      </dgm:t>
    </dgm:pt>
    <dgm:pt modelId="{E2F5658E-818D-472C-B40E-F46237126918}" type="parTrans" cxnId="{11A69368-132C-468B-8178-29B7343F532E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462DD49F-C9BD-4CE8-9524-640C647113ED}" type="sibTrans" cxnId="{11A69368-132C-468B-8178-29B7343F532E}">
      <dgm:prSet/>
      <dgm:spPr/>
      <dgm:t>
        <a:bodyPr/>
        <a:lstStyle/>
        <a:p>
          <a:endParaRPr lang="en-IN"/>
        </a:p>
      </dgm:t>
    </dgm:pt>
    <dgm:pt modelId="{933DF52C-8D2C-47BD-B52A-E20EFD687FCE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Testing</a:t>
          </a:r>
          <a:endParaRPr lang="en-IN" dirty="0"/>
        </a:p>
      </dgm:t>
    </dgm:pt>
    <dgm:pt modelId="{3D6163A5-48D8-43F9-9ABA-7EA27B26266E}" type="parTrans" cxnId="{8513300F-358A-43B2-AD77-1A344285BC39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786FE241-253F-4ED4-9CB0-C8461089BF56}" type="sibTrans" cxnId="{8513300F-358A-43B2-AD77-1A344285BC39}">
      <dgm:prSet/>
      <dgm:spPr/>
      <dgm:t>
        <a:bodyPr/>
        <a:lstStyle/>
        <a:p>
          <a:endParaRPr lang="en-IN"/>
        </a:p>
      </dgm:t>
    </dgm:pt>
    <dgm:pt modelId="{A6944D8B-A456-46E6-AA27-C18B550EAC9B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Book Appointment</a:t>
          </a:r>
          <a:endParaRPr lang="en-IN" dirty="0"/>
        </a:p>
      </dgm:t>
    </dgm:pt>
    <dgm:pt modelId="{DFADC520-33AD-446F-A41E-4CC73C3F1BB2}" type="parTrans" cxnId="{8EFCA2B3-9B3D-459A-9215-0E4BE285871A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1236905E-0955-4142-B2E3-640F19E17347}" type="sibTrans" cxnId="{8EFCA2B3-9B3D-459A-9215-0E4BE285871A}">
      <dgm:prSet/>
      <dgm:spPr/>
      <dgm:t>
        <a:bodyPr/>
        <a:lstStyle/>
        <a:p>
          <a:endParaRPr lang="en-IN"/>
        </a:p>
      </dgm:t>
    </dgm:pt>
    <dgm:pt modelId="{12C8112B-3C8B-4935-9D03-A4904EE70624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View Details</a:t>
          </a:r>
          <a:endParaRPr lang="en-IN" dirty="0"/>
        </a:p>
      </dgm:t>
    </dgm:pt>
    <dgm:pt modelId="{86C6862C-4E7E-425B-9EF9-F33D0F9F1F0F}" type="parTrans" cxnId="{359DE8FF-875B-4DED-9436-76F4207AA332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4CF8E0CB-B160-4CFC-938A-1944B15C5CED}" type="sibTrans" cxnId="{359DE8FF-875B-4DED-9436-76F4207AA332}">
      <dgm:prSet/>
      <dgm:spPr/>
      <dgm:t>
        <a:bodyPr/>
        <a:lstStyle/>
        <a:p>
          <a:endParaRPr lang="en-IN"/>
        </a:p>
      </dgm:t>
    </dgm:pt>
    <dgm:pt modelId="{C3F8B71D-B3DD-48A1-B797-FBEE34AC3BBB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Change Appointment</a:t>
          </a:r>
          <a:endParaRPr lang="en-IN" dirty="0"/>
        </a:p>
      </dgm:t>
    </dgm:pt>
    <dgm:pt modelId="{2DD1394C-FEE3-44BF-9DEC-20EED265534A}" type="parTrans" cxnId="{9AB4CD91-6BFD-406E-997D-85AC0AD833BB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50CAD361-5BAA-4F31-B104-1DCA567BC266}" type="sibTrans" cxnId="{9AB4CD91-6BFD-406E-997D-85AC0AD833BB}">
      <dgm:prSet/>
      <dgm:spPr/>
      <dgm:t>
        <a:bodyPr/>
        <a:lstStyle/>
        <a:p>
          <a:endParaRPr lang="en-IN"/>
        </a:p>
      </dgm:t>
    </dgm:pt>
    <dgm:pt modelId="{30A6A035-5AB8-496A-A232-F2F7A300E3EB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Cancel Appointment</a:t>
          </a:r>
          <a:endParaRPr lang="en-IN" dirty="0"/>
        </a:p>
      </dgm:t>
    </dgm:pt>
    <dgm:pt modelId="{08F117C2-593C-41EC-B217-F2CB716195F2}" type="parTrans" cxnId="{39A219CE-369D-4C79-B939-93F6C209ADC5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C280A9E4-7E19-4835-9827-80B0B4F2FEC8}" type="sibTrans" cxnId="{39A219CE-369D-4C79-B939-93F6C209ADC5}">
      <dgm:prSet/>
      <dgm:spPr/>
      <dgm:t>
        <a:bodyPr/>
        <a:lstStyle/>
        <a:p>
          <a:endParaRPr lang="en-IN"/>
        </a:p>
      </dgm:t>
    </dgm:pt>
    <dgm:pt modelId="{D8DFA951-15D4-446B-9A16-151B97D74E38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Check Result</a:t>
          </a:r>
          <a:endParaRPr lang="en-IN" dirty="0"/>
        </a:p>
      </dgm:t>
    </dgm:pt>
    <dgm:pt modelId="{94FDE466-F375-4A48-8D94-D60B399680B5}" type="parTrans" cxnId="{E61F440A-95AC-426E-A132-2A2DED249F26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CEEAABDD-E693-4BA2-A75E-F89A1F614738}" type="sibTrans" cxnId="{E61F440A-95AC-426E-A132-2A2DED249F26}">
      <dgm:prSet/>
      <dgm:spPr/>
      <dgm:t>
        <a:bodyPr/>
        <a:lstStyle/>
        <a:p>
          <a:endParaRPr lang="en-IN"/>
        </a:p>
      </dgm:t>
    </dgm:pt>
    <dgm:pt modelId="{3D1D92F4-22E2-4465-91EA-58D6CBA1A8AE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B56A7527-C501-439B-AC01-E58AD2F38B7D}" type="parTrans" cxnId="{02472D0E-AECA-4799-843C-7189060EB469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F6071D8C-4CBF-4408-AA6B-C680B6A8FB8A}" type="sibTrans" cxnId="{02472D0E-AECA-4799-843C-7189060EB469}">
      <dgm:prSet/>
      <dgm:spPr/>
      <dgm:t>
        <a:bodyPr/>
        <a:lstStyle/>
        <a:p>
          <a:endParaRPr lang="en-IN"/>
        </a:p>
      </dgm:t>
    </dgm:pt>
    <dgm:pt modelId="{32E5A276-4F0F-403E-8135-D6579DECA591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Lab</a:t>
          </a:r>
          <a:endParaRPr lang="en-IN" dirty="0"/>
        </a:p>
      </dgm:t>
    </dgm:pt>
    <dgm:pt modelId="{1F85B613-E9DC-4BE7-9337-E02065DB8FBA}" type="parTrans" cxnId="{19226469-4A6F-4116-A5AB-80F181635381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7E9B292F-939B-44B5-8311-EBCEC3CDF59F}" type="sibTrans" cxnId="{19226469-4A6F-4116-A5AB-80F181635381}">
      <dgm:prSet/>
      <dgm:spPr/>
      <dgm:t>
        <a:bodyPr/>
        <a:lstStyle/>
        <a:p>
          <a:endParaRPr lang="en-IN"/>
        </a:p>
      </dgm:t>
    </dgm:pt>
    <dgm:pt modelId="{02CCC488-7702-4B41-9795-1FA43CB2BEFA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6A0E264C-528B-425E-9A9C-88E2B408D670}" type="parTrans" cxnId="{A786F0FF-66E9-4226-A8CA-7558AB668FA1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A064EC09-86FE-4777-815F-FAADD7373305}" type="sibTrans" cxnId="{A786F0FF-66E9-4226-A8CA-7558AB668FA1}">
      <dgm:prSet/>
      <dgm:spPr/>
      <dgm:t>
        <a:bodyPr/>
        <a:lstStyle/>
        <a:p>
          <a:endParaRPr lang="en-IN"/>
        </a:p>
      </dgm:t>
    </dgm:pt>
    <dgm:pt modelId="{B60AF8C8-E40A-4973-B625-B7098E517A12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Update Test Result</a:t>
          </a:r>
          <a:endParaRPr lang="en-IN" dirty="0"/>
        </a:p>
      </dgm:t>
    </dgm:pt>
    <dgm:pt modelId="{DC42119C-8A5E-4F5A-B5F3-1721B44CC235}" type="parTrans" cxnId="{30CFDAEA-5640-48C6-9532-9C33C3B8FA8C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52107130-AA6D-44A1-9527-5234E125299C}" type="sibTrans" cxnId="{30CFDAEA-5640-48C6-9532-9C33C3B8FA8C}">
      <dgm:prSet/>
      <dgm:spPr/>
      <dgm:t>
        <a:bodyPr/>
        <a:lstStyle/>
        <a:p>
          <a:endParaRPr lang="en-IN"/>
        </a:p>
      </dgm:t>
    </dgm:pt>
    <dgm:pt modelId="{2D4865EA-246C-4ED6-8397-D44E4F0481C0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Update Vac Result</a:t>
          </a:r>
          <a:endParaRPr lang="en-IN" dirty="0"/>
        </a:p>
      </dgm:t>
    </dgm:pt>
    <dgm:pt modelId="{CA3CAA4E-ADE9-45C8-BFD5-2C273D2D631D}" type="parTrans" cxnId="{CA257AF6-20E1-4969-932E-99EAB4763D4D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70B74E4B-E451-4DA5-8C4E-5F865F70F8A1}" type="sibTrans" cxnId="{CA257AF6-20E1-4969-932E-99EAB4763D4D}">
      <dgm:prSet/>
      <dgm:spPr/>
      <dgm:t>
        <a:bodyPr/>
        <a:lstStyle/>
        <a:p>
          <a:endParaRPr lang="en-IN"/>
        </a:p>
      </dgm:t>
    </dgm:pt>
    <dgm:pt modelId="{3CD93BEF-F466-4A7B-8980-291C8C9D6878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A11BA442-E0A7-433F-AAD5-C9BC53C39F62}" type="parTrans" cxnId="{EA2005B2-0B3F-4B2E-ADE6-5CCE8A2A5524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E718E306-E128-411C-A928-0761AA14C2C9}" type="sibTrans" cxnId="{EA2005B2-0B3F-4B2E-ADE6-5CCE8A2A5524}">
      <dgm:prSet/>
      <dgm:spPr/>
      <dgm:t>
        <a:bodyPr/>
        <a:lstStyle/>
        <a:p>
          <a:endParaRPr lang="en-IN"/>
        </a:p>
      </dgm:t>
    </dgm:pt>
    <dgm:pt modelId="{E854EF67-E315-4581-8EAD-C3547FDFB04A}">
      <dgm:prSet/>
      <dgm:spPr>
        <a:ln w="19050">
          <a:solidFill>
            <a:srgbClr val="0D3857"/>
          </a:solidFill>
        </a:ln>
      </dgm:spPr>
      <dgm:t>
        <a:bodyPr/>
        <a:lstStyle/>
        <a:p>
          <a:r>
            <a:rPr lang="en-US" dirty="0"/>
            <a:t>Exit</a:t>
          </a:r>
          <a:endParaRPr lang="en-IN" dirty="0"/>
        </a:p>
      </dgm:t>
    </dgm:pt>
    <dgm:pt modelId="{5DA9413C-AF19-48BF-9277-224306F20DB9}" type="parTrans" cxnId="{DD858DA2-7EAF-4572-BB57-2F02BD958762}">
      <dgm:prSet/>
      <dgm:spPr>
        <a:ln w="19050">
          <a:solidFill>
            <a:srgbClr val="0D3857"/>
          </a:solidFill>
        </a:ln>
      </dgm:spPr>
      <dgm:t>
        <a:bodyPr/>
        <a:lstStyle/>
        <a:p>
          <a:endParaRPr lang="en-IN"/>
        </a:p>
      </dgm:t>
    </dgm:pt>
    <dgm:pt modelId="{C3D5C06F-4A68-4DB2-9766-0A9B406B0677}" type="sibTrans" cxnId="{DD858DA2-7EAF-4572-BB57-2F02BD958762}">
      <dgm:prSet/>
      <dgm:spPr/>
      <dgm:t>
        <a:bodyPr/>
        <a:lstStyle/>
        <a:p>
          <a:endParaRPr lang="en-IN"/>
        </a:p>
      </dgm:t>
    </dgm:pt>
    <dgm:pt modelId="{431E10B4-B068-4852-996D-60BC7F2860E3}" type="pres">
      <dgm:prSet presAssocID="{63F75052-399F-4AD8-8A4E-CA87D045E3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3147D5-0FC7-434B-88F2-A7FD4BB2F58C}" type="pres">
      <dgm:prSet presAssocID="{DD83AB59-55C8-4C25-A96D-4C5FB66B2461}" presName="hierRoot1" presStyleCnt="0">
        <dgm:presLayoutVars>
          <dgm:hierBranch val="init"/>
        </dgm:presLayoutVars>
      </dgm:prSet>
      <dgm:spPr/>
    </dgm:pt>
    <dgm:pt modelId="{0D818485-5182-46A6-87DE-5BCF3FC920B4}" type="pres">
      <dgm:prSet presAssocID="{DD83AB59-55C8-4C25-A96D-4C5FB66B2461}" presName="rootComposite1" presStyleCnt="0"/>
      <dgm:spPr/>
    </dgm:pt>
    <dgm:pt modelId="{9D922F5C-C3A4-4645-829C-30839A983C63}" type="pres">
      <dgm:prSet presAssocID="{DD83AB59-55C8-4C25-A96D-4C5FB66B2461}" presName="rootText1" presStyleLbl="node0" presStyleIdx="0" presStyleCnt="1">
        <dgm:presLayoutVars>
          <dgm:chPref val="3"/>
        </dgm:presLayoutVars>
      </dgm:prSet>
      <dgm:spPr/>
    </dgm:pt>
    <dgm:pt modelId="{6979FA63-0BEC-4057-A8CC-71DEA4957B28}" type="pres">
      <dgm:prSet presAssocID="{DD83AB59-55C8-4C25-A96D-4C5FB66B2461}" presName="rootConnector1" presStyleLbl="node1" presStyleIdx="0" presStyleCnt="0"/>
      <dgm:spPr/>
    </dgm:pt>
    <dgm:pt modelId="{C45BA449-5B84-4D03-9EFA-36936DCDA191}" type="pres">
      <dgm:prSet presAssocID="{DD83AB59-55C8-4C25-A96D-4C5FB66B2461}" presName="hierChild2" presStyleCnt="0"/>
      <dgm:spPr/>
    </dgm:pt>
    <dgm:pt modelId="{7A16E420-DE5B-4FA5-8280-FF3432094972}" type="pres">
      <dgm:prSet presAssocID="{22ACC90B-0110-41ED-ABA0-A2B3CC2A1F08}" presName="Name37" presStyleLbl="parChTrans1D2" presStyleIdx="0" presStyleCnt="3"/>
      <dgm:spPr/>
    </dgm:pt>
    <dgm:pt modelId="{89ADAC2F-EB69-45E4-970F-391CBA717D62}" type="pres">
      <dgm:prSet presAssocID="{ACE67DE8-96B7-4089-BC80-5357C09B54D1}" presName="hierRoot2" presStyleCnt="0">
        <dgm:presLayoutVars>
          <dgm:hierBranch val="init"/>
        </dgm:presLayoutVars>
      </dgm:prSet>
      <dgm:spPr/>
    </dgm:pt>
    <dgm:pt modelId="{AB20917B-F8A3-402C-BDCD-5EFD0769C98B}" type="pres">
      <dgm:prSet presAssocID="{ACE67DE8-96B7-4089-BC80-5357C09B54D1}" presName="rootComposite" presStyleCnt="0"/>
      <dgm:spPr/>
    </dgm:pt>
    <dgm:pt modelId="{B4B4E934-8AF1-44E4-9A6C-A80CA80E410D}" type="pres">
      <dgm:prSet presAssocID="{ACE67DE8-96B7-4089-BC80-5357C09B54D1}" presName="rootText" presStyleLbl="node2" presStyleIdx="0" presStyleCnt="3">
        <dgm:presLayoutVars>
          <dgm:chPref val="3"/>
        </dgm:presLayoutVars>
      </dgm:prSet>
      <dgm:spPr/>
    </dgm:pt>
    <dgm:pt modelId="{AAD58BB1-2D76-4902-B1A5-FAC052B54DB8}" type="pres">
      <dgm:prSet presAssocID="{ACE67DE8-96B7-4089-BC80-5357C09B54D1}" presName="rootConnector" presStyleLbl="node2" presStyleIdx="0" presStyleCnt="3"/>
      <dgm:spPr/>
    </dgm:pt>
    <dgm:pt modelId="{C11E0FF8-3F8B-4C54-AB67-B7C4DF18652F}" type="pres">
      <dgm:prSet presAssocID="{ACE67DE8-96B7-4089-BC80-5357C09B54D1}" presName="hierChild4" presStyleCnt="0"/>
      <dgm:spPr/>
    </dgm:pt>
    <dgm:pt modelId="{D74F222D-3C42-4837-A4C3-F17B4168BD82}" type="pres">
      <dgm:prSet presAssocID="{88059E25-FA89-4135-9232-7020CD184408}" presName="Name37" presStyleLbl="parChTrans1D3" presStyleIdx="0" presStyleCnt="4"/>
      <dgm:spPr/>
    </dgm:pt>
    <dgm:pt modelId="{D2E9B58E-0209-45E1-A631-6407C575C482}" type="pres">
      <dgm:prSet presAssocID="{A371BB90-8CFE-42A6-8C29-8A7D2F016D65}" presName="hierRoot2" presStyleCnt="0">
        <dgm:presLayoutVars>
          <dgm:hierBranch val="init"/>
        </dgm:presLayoutVars>
      </dgm:prSet>
      <dgm:spPr/>
    </dgm:pt>
    <dgm:pt modelId="{19D24246-B6F4-416D-A893-D92820AAA6C7}" type="pres">
      <dgm:prSet presAssocID="{A371BB90-8CFE-42A6-8C29-8A7D2F016D65}" presName="rootComposite" presStyleCnt="0"/>
      <dgm:spPr/>
    </dgm:pt>
    <dgm:pt modelId="{1F18AA2C-FBD8-4A47-A1F1-17D7636F055A}" type="pres">
      <dgm:prSet presAssocID="{A371BB90-8CFE-42A6-8C29-8A7D2F016D65}" presName="rootText" presStyleLbl="node3" presStyleIdx="0" presStyleCnt="4">
        <dgm:presLayoutVars>
          <dgm:chPref val="3"/>
        </dgm:presLayoutVars>
      </dgm:prSet>
      <dgm:spPr/>
    </dgm:pt>
    <dgm:pt modelId="{E7D50D3F-5A4C-4C26-944A-7EAF18C21382}" type="pres">
      <dgm:prSet presAssocID="{A371BB90-8CFE-42A6-8C29-8A7D2F016D65}" presName="rootConnector" presStyleLbl="node3" presStyleIdx="0" presStyleCnt="4"/>
      <dgm:spPr/>
    </dgm:pt>
    <dgm:pt modelId="{85CBC31E-3130-4BAD-9058-2C1718E4126E}" type="pres">
      <dgm:prSet presAssocID="{A371BB90-8CFE-42A6-8C29-8A7D2F016D65}" presName="hierChild4" presStyleCnt="0"/>
      <dgm:spPr/>
    </dgm:pt>
    <dgm:pt modelId="{230C7FA8-0402-414D-9CA8-62B871BEB3EC}" type="pres">
      <dgm:prSet presAssocID="{89634716-9F76-40E2-8830-4BDF61884CBF}" presName="Name37" presStyleLbl="parChTrans1D4" presStyleIdx="0" presStyleCnt="14"/>
      <dgm:spPr/>
    </dgm:pt>
    <dgm:pt modelId="{8B1DE580-B6BE-4EBE-9037-2728365DC71F}" type="pres">
      <dgm:prSet presAssocID="{40BD5911-0203-44B7-8BC4-7F1D9F4F20BD}" presName="hierRoot2" presStyleCnt="0">
        <dgm:presLayoutVars>
          <dgm:hierBranch val="init"/>
        </dgm:presLayoutVars>
      </dgm:prSet>
      <dgm:spPr/>
    </dgm:pt>
    <dgm:pt modelId="{2CE2C2F2-3ED0-4BF0-AF6F-439C8435C70A}" type="pres">
      <dgm:prSet presAssocID="{40BD5911-0203-44B7-8BC4-7F1D9F4F20BD}" presName="rootComposite" presStyleCnt="0"/>
      <dgm:spPr/>
    </dgm:pt>
    <dgm:pt modelId="{FA9D1F5F-6954-4B2D-A83A-62BFD4F6AD8E}" type="pres">
      <dgm:prSet presAssocID="{40BD5911-0203-44B7-8BC4-7F1D9F4F20BD}" presName="rootText" presStyleLbl="node4" presStyleIdx="0" presStyleCnt="14">
        <dgm:presLayoutVars>
          <dgm:chPref val="3"/>
        </dgm:presLayoutVars>
      </dgm:prSet>
      <dgm:spPr/>
    </dgm:pt>
    <dgm:pt modelId="{66902CB8-A2E2-4250-83E0-9D8D4612B350}" type="pres">
      <dgm:prSet presAssocID="{40BD5911-0203-44B7-8BC4-7F1D9F4F20BD}" presName="rootConnector" presStyleLbl="node4" presStyleIdx="0" presStyleCnt="14"/>
      <dgm:spPr/>
    </dgm:pt>
    <dgm:pt modelId="{31523B8A-938B-46EB-B71C-EB907C40B3B1}" type="pres">
      <dgm:prSet presAssocID="{40BD5911-0203-44B7-8BC4-7F1D9F4F20BD}" presName="hierChild4" presStyleCnt="0"/>
      <dgm:spPr/>
    </dgm:pt>
    <dgm:pt modelId="{F5AD0486-30EA-424E-BFFC-B89D61109BB3}" type="pres">
      <dgm:prSet presAssocID="{FFAB9ADE-B0D1-48A4-91B0-3C919E391D42}" presName="Name37" presStyleLbl="parChTrans1D4" presStyleIdx="1" presStyleCnt="14"/>
      <dgm:spPr/>
    </dgm:pt>
    <dgm:pt modelId="{066BCEF3-7F5F-4FA4-9D55-C2CD51777AEB}" type="pres">
      <dgm:prSet presAssocID="{AD82F006-C6CF-4B23-81E3-B9807F26D101}" presName="hierRoot2" presStyleCnt="0">
        <dgm:presLayoutVars>
          <dgm:hierBranch val="init"/>
        </dgm:presLayoutVars>
      </dgm:prSet>
      <dgm:spPr/>
    </dgm:pt>
    <dgm:pt modelId="{7BA6286D-B7E9-4F33-B0D5-9D5227013CB9}" type="pres">
      <dgm:prSet presAssocID="{AD82F006-C6CF-4B23-81E3-B9807F26D101}" presName="rootComposite" presStyleCnt="0"/>
      <dgm:spPr/>
    </dgm:pt>
    <dgm:pt modelId="{E2C0DF9D-639A-4DBD-B144-528DA003E981}" type="pres">
      <dgm:prSet presAssocID="{AD82F006-C6CF-4B23-81E3-B9807F26D101}" presName="rootText" presStyleLbl="node4" presStyleIdx="1" presStyleCnt="14">
        <dgm:presLayoutVars>
          <dgm:chPref val="3"/>
        </dgm:presLayoutVars>
      </dgm:prSet>
      <dgm:spPr/>
    </dgm:pt>
    <dgm:pt modelId="{00EC8FDA-4D43-4B3A-9586-3937B7575032}" type="pres">
      <dgm:prSet presAssocID="{AD82F006-C6CF-4B23-81E3-B9807F26D101}" presName="rootConnector" presStyleLbl="node4" presStyleIdx="1" presStyleCnt="14"/>
      <dgm:spPr/>
    </dgm:pt>
    <dgm:pt modelId="{42FD9A5C-6DDF-4F3A-B084-D97072B7F64A}" type="pres">
      <dgm:prSet presAssocID="{AD82F006-C6CF-4B23-81E3-B9807F26D101}" presName="hierChild4" presStyleCnt="0"/>
      <dgm:spPr/>
    </dgm:pt>
    <dgm:pt modelId="{D07CF1C7-EF66-482E-AEB3-60D8B03721C9}" type="pres">
      <dgm:prSet presAssocID="{AD82F006-C6CF-4B23-81E3-B9807F26D101}" presName="hierChild5" presStyleCnt="0"/>
      <dgm:spPr/>
    </dgm:pt>
    <dgm:pt modelId="{2F23C8E6-CAB9-4C17-BB56-8CAE3505C165}" type="pres">
      <dgm:prSet presAssocID="{1FBA148C-E6DA-4A1F-A994-BDDEE736748C}" presName="Name37" presStyleLbl="parChTrans1D4" presStyleIdx="2" presStyleCnt="14"/>
      <dgm:spPr/>
    </dgm:pt>
    <dgm:pt modelId="{142D984A-2350-42B0-A317-0F5F779E08D2}" type="pres">
      <dgm:prSet presAssocID="{02A07EFE-B8F4-41AF-BC85-133CF3491A3E}" presName="hierRoot2" presStyleCnt="0">
        <dgm:presLayoutVars>
          <dgm:hierBranch val="init"/>
        </dgm:presLayoutVars>
      </dgm:prSet>
      <dgm:spPr/>
    </dgm:pt>
    <dgm:pt modelId="{14F17912-E5CE-494D-B081-2EB1387394AB}" type="pres">
      <dgm:prSet presAssocID="{02A07EFE-B8F4-41AF-BC85-133CF3491A3E}" presName="rootComposite" presStyleCnt="0"/>
      <dgm:spPr/>
    </dgm:pt>
    <dgm:pt modelId="{425F317D-D41B-4E54-AEDB-0FC760BC8ED7}" type="pres">
      <dgm:prSet presAssocID="{02A07EFE-B8F4-41AF-BC85-133CF3491A3E}" presName="rootText" presStyleLbl="node4" presStyleIdx="2" presStyleCnt="14">
        <dgm:presLayoutVars>
          <dgm:chPref val="3"/>
        </dgm:presLayoutVars>
      </dgm:prSet>
      <dgm:spPr/>
    </dgm:pt>
    <dgm:pt modelId="{5A9A16D7-5479-42A1-8BF6-FCA8615BBB95}" type="pres">
      <dgm:prSet presAssocID="{02A07EFE-B8F4-41AF-BC85-133CF3491A3E}" presName="rootConnector" presStyleLbl="node4" presStyleIdx="2" presStyleCnt="14"/>
      <dgm:spPr/>
    </dgm:pt>
    <dgm:pt modelId="{224D1E6D-B259-48D5-AD30-D1E9D9BC2F9C}" type="pres">
      <dgm:prSet presAssocID="{02A07EFE-B8F4-41AF-BC85-133CF3491A3E}" presName="hierChild4" presStyleCnt="0"/>
      <dgm:spPr/>
    </dgm:pt>
    <dgm:pt modelId="{EC307D10-29D9-411B-87BB-DC297C0A307A}" type="pres">
      <dgm:prSet presAssocID="{02A07EFE-B8F4-41AF-BC85-133CF3491A3E}" presName="hierChild5" presStyleCnt="0"/>
      <dgm:spPr/>
    </dgm:pt>
    <dgm:pt modelId="{D064C67C-03C3-450E-97D9-F3B590C71467}" type="pres">
      <dgm:prSet presAssocID="{85E0C7F2-F236-47DA-9B99-1447ACA4A67F}" presName="Name37" presStyleLbl="parChTrans1D4" presStyleIdx="3" presStyleCnt="14"/>
      <dgm:spPr/>
    </dgm:pt>
    <dgm:pt modelId="{3343A174-C210-4DA1-B535-FF87D4561E7B}" type="pres">
      <dgm:prSet presAssocID="{2D3DDB6B-2764-4389-A112-40A98CC95828}" presName="hierRoot2" presStyleCnt="0">
        <dgm:presLayoutVars>
          <dgm:hierBranch val="init"/>
        </dgm:presLayoutVars>
      </dgm:prSet>
      <dgm:spPr/>
    </dgm:pt>
    <dgm:pt modelId="{DFBE5E07-2D7F-45A7-A470-8830F6A06A1B}" type="pres">
      <dgm:prSet presAssocID="{2D3DDB6B-2764-4389-A112-40A98CC95828}" presName="rootComposite" presStyleCnt="0"/>
      <dgm:spPr/>
    </dgm:pt>
    <dgm:pt modelId="{3EACA392-0FB7-404E-89D0-7EA33142885E}" type="pres">
      <dgm:prSet presAssocID="{2D3DDB6B-2764-4389-A112-40A98CC95828}" presName="rootText" presStyleLbl="node4" presStyleIdx="3" presStyleCnt="14">
        <dgm:presLayoutVars>
          <dgm:chPref val="3"/>
        </dgm:presLayoutVars>
      </dgm:prSet>
      <dgm:spPr/>
    </dgm:pt>
    <dgm:pt modelId="{9B491359-01FE-4948-99B0-3F21304ABB89}" type="pres">
      <dgm:prSet presAssocID="{2D3DDB6B-2764-4389-A112-40A98CC95828}" presName="rootConnector" presStyleLbl="node4" presStyleIdx="3" presStyleCnt="14"/>
      <dgm:spPr/>
    </dgm:pt>
    <dgm:pt modelId="{AE0BA313-F99B-4C63-A4FB-2EBA6403E156}" type="pres">
      <dgm:prSet presAssocID="{2D3DDB6B-2764-4389-A112-40A98CC95828}" presName="hierChild4" presStyleCnt="0"/>
      <dgm:spPr/>
    </dgm:pt>
    <dgm:pt modelId="{6E5AC180-8C56-46A0-85B1-B441197C65FC}" type="pres">
      <dgm:prSet presAssocID="{2D3DDB6B-2764-4389-A112-40A98CC95828}" presName="hierChild5" presStyleCnt="0"/>
      <dgm:spPr/>
    </dgm:pt>
    <dgm:pt modelId="{D1449776-A0B8-4362-B3C9-843E984BDEF8}" type="pres">
      <dgm:prSet presAssocID="{F4EA4799-8FCD-43B8-BA04-2AFCC979A7C0}" presName="Name37" presStyleLbl="parChTrans1D4" presStyleIdx="4" presStyleCnt="14"/>
      <dgm:spPr/>
    </dgm:pt>
    <dgm:pt modelId="{0F2B54B8-41B0-42CF-BA5B-639571E55E0D}" type="pres">
      <dgm:prSet presAssocID="{B943559D-012F-4B88-A976-29BD952D5E5D}" presName="hierRoot2" presStyleCnt="0">
        <dgm:presLayoutVars>
          <dgm:hierBranch val="init"/>
        </dgm:presLayoutVars>
      </dgm:prSet>
      <dgm:spPr/>
    </dgm:pt>
    <dgm:pt modelId="{B692297F-DEBC-4736-A460-6898B841F274}" type="pres">
      <dgm:prSet presAssocID="{B943559D-012F-4B88-A976-29BD952D5E5D}" presName="rootComposite" presStyleCnt="0"/>
      <dgm:spPr/>
    </dgm:pt>
    <dgm:pt modelId="{58BD1F6A-1355-4936-A8CA-008AD5FF8C0F}" type="pres">
      <dgm:prSet presAssocID="{B943559D-012F-4B88-A976-29BD952D5E5D}" presName="rootText" presStyleLbl="node4" presStyleIdx="4" presStyleCnt="14">
        <dgm:presLayoutVars>
          <dgm:chPref val="3"/>
        </dgm:presLayoutVars>
      </dgm:prSet>
      <dgm:spPr/>
    </dgm:pt>
    <dgm:pt modelId="{9824DA07-1FBA-4B22-8549-951556BDBB55}" type="pres">
      <dgm:prSet presAssocID="{B943559D-012F-4B88-A976-29BD952D5E5D}" presName="rootConnector" presStyleLbl="node4" presStyleIdx="4" presStyleCnt="14"/>
      <dgm:spPr/>
    </dgm:pt>
    <dgm:pt modelId="{8514C081-172C-4F1A-B60D-84EAA4306BB6}" type="pres">
      <dgm:prSet presAssocID="{B943559D-012F-4B88-A976-29BD952D5E5D}" presName="hierChild4" presStyleCnt="0"/>
      <dgm:spPr/>
    </dgm:pt>
    <dgm:pt modelId="{D3593E9B-1C4E-4EDA-B382-AB8BC8A01D75}" type="pres">
      <dgm:prSet presAssocID="{B943559D-012F-4B88-A976-29BD952D5E5D}" presName="hierChild5" presStyleCnt="0"/>
      <dgm:spPr/>
    </dgm:pt>
    <dgm:pt modelId="{BF949777-5771-43D9-B43D-788CC509A076}" type="pres">
      <dgm:prSet presAssocID="{E2F5658E-818D-472C-B40E-F46237126918}" presName="Name37" presStyleLbl="parChTrans1D4" presStyleIdx="5" presStyleCnt="14"/>
      <dgm:spPr/>
    </dgm:pt>
    <dgm:pt modelId="{71DAD088-1CAD-43A2-B8F4-71DC16C09AA0}" type="pres">
      <dgm:prSet presAssocID="{087FB1DA-224E-4396-86D7-ED2A09600695}" presName="hierRoot2" presStyleCnt="0">
        <dgm:presLayoutVars>
          <dgm:hierBranch val="init"/>
        </dgm:presLayoutVars>
      </dgm:prSet>
      <dgm:spPr/>
    </dgm:pt>
    <dgm:pt modelId="{A4F2191A-6D7B-47CE-9E0F-9DC947C26024}" type="pres">
      <dgm:prSet presAssocID="{087FB1DA-224E-4396-86D7-ED2A09600695}" presName="rootComposite" presStyleCnt="0"/>
      <dgm:spPr/>
    </dgm:pt>
    <dgm:pt modelId="{64F03755-F490-48C9-964F-7DBB23EA74D9}" type="pres">
      <dgm:prSet presAssocID="{087FB1DA-224E-4396-86D7-ED2A09600695}" presName="rootText" presStyleLbl="node4" presStyleIdx="5" presStyleCnt="14">
        <dgm:presLayoutVars>
          <dgm:chPref val="3"/>
        </dgm:presLayoutVars>
      </dgm:prSet>
      <dgm:spPr/>
    </dgm:pt>
    <dgm:pt modelId="{83FBB635-EEAC-493B-9EF7-DB63D5ED7A8A}" type="pres">
      <dgm:prSet presAssocID="{087FB1DA-224E-4396-86D7-ED2A09600695}" presName="rootConnector" presStyleLbl="node4" presStyleIdx="5" presStyleCnt="14"/>
      <dgm:spPr/>
    </dgm:pt>
    <dgm:pt modelId="{78EB350F-3CF2-4A57-9997-CC0ECEC27379}" type="pres">
      <dgm:prSet presAssocID="{087FB1DA-224E-4396-86D7-ED2A09600695}" presName="hierChild4" presStyleCnt="0"/>
      <dgm:spPr/>
    </dgm:pt>
    <dgm:pt modelId="{D61DB0F8-37A1-4376-92FB-764187A5F57A}" type="pres">
      <dgm:prSet presAssocID="{087FB1DA-224E-4396-86D7-ED2A09600695}" presName="hierChild5" presStyleCnt="0"/>
      <dgm:spPr/>
    </dgm:pt>
    <dgm:pt modelId="{EB71EA87-C6B6-4F8B-B706-284E87957FF3}" type="pres">
      <dgm:prSet presAssocID="{40BD5911-0203-44B7-8BC4-7F1D9F4F20BD}" presName="hierChild5" presStyleCnt="0"/>
      <dgm:spPr/>
    </dgm:pt>
    <dgm:pt modelId="{9F61B669-BC55-48D8-8EBB-16B77B7DDBAE}" type="pres">
      <dgm:prSet presAssocID="{3D6163A5-48D8-43F9-9ABA-7EA27B26266E}" presName="Name37" presStyleLbl="parChTrans1D4" presStyleIdx="6" presStyleCnt="14"/>
      <dgm:spPr/>
    </dgm:pt>
    <dgm:pt modelId="{F438FD15-95C7-4675-BDBD-27DFF5B24BB2}" type="pres">
      <dgm:prSet presAssocID="{933DF52C-8D2C-47BD-B52A-E20EFD687FCE}" presName="hierRoot2" presStyleCnt="0">
        <dgm:presLayoutVars>
          <dgm:hierBranch val="init"/>
        </dgm:presLayoutVars>
      </dgm:prSet>
      <dgm:spPr/>
    </dgm:pt>
    <dgm:pt modelId="{1F329CE4-B361-433F-B0F1-D93027A0DF17}" type="pres">
      <dgm:prSet presAssocID="{933DF52C-8D2C-47BD-B52A-E20EFD687FCE}" presName="rootComposite" presStyleCnt="0"/>
      <dgm:spPr/>
    </dgm:pt>
    <dgm:pt modelId="{3503977F-2D1A-45E9-AC6B-6D3ED7A0A61F}" type="pres">
      <dgm:prSet presAssocID="{933DF52C-8D2C-47BD-B52A-E20EFD687FCE}" presName="rootText" presStyleLbl="node4" presStyleIdx="6" presStyleCnt="14">
        <dgm:presLayoutVars>
          <dgm:chPref val="3"/>
        </dgm:presLayoutVars>
      </dgm:prSet>
      <dgm:spPr/>
    </dgm:pt>
    <dgm:pt modelId="{41D0235D-C219-4FD7-8685-DD2CEDC1CFAD}" type="pres">
      <dgm:prSet presAssocID="{933DF52C-8D2C-47BD-B52A-E20EFD687FCE}" presName="rootConnector" presStyleLbl="node4" presStyleIdx="6" presStyleCnt="14"/>
      <dgm:spPr/>
    </dgm:pt>
    <dgm:pt modelId="{4DDAF83D-2926-4172-952A-CDB8B95CFF18}" type="pres">
      <dgm:prSet presAssocID="{933DF52C-8D2C-47BD-B52A-E20EFD687FCE}" presName="hierChild4" presStyleCnt="0"/>
      <dgm:spPr/>
    </dgm:pt>
    <dgm:pt modelId="{F8A502E5-8095-4EC3-B83E-F809EC8DC251}" type="pres">
      <dgm:prSet presAssocID="{DFADC520-33AD-446F-A41E-4CC73C3F1BB2}" presName="Name37" presStyleLbl="parChTrans1D4" presStyleIdx="7" presStyleCnt="14"/>
      <dgm:spPr/>
    </dgm:pt>
    <dgm:pt modelId="{B5B29A7E-EB66-4B27-AF75-EA507DC9E8AA}" type="pres">
      <dgm:prSet presAssocID="{A6944D8B-A456-46E6-AA27-C18B550EAC9B}" presName="hierRoot2" presStyleCnt="0">
        <dgm:presLayoutVars>
          <dgm:hierBranch val="init"/>
        </dgm:presLayoutVars>
      </dgm:prSet>
      <dgm:spPr/>
    </dgm:pt>
    <dgm:pt modelId="{D638E458-E71B-4E63-80BA-7F984F0F4D84}" type="pres">
      <dgm:prSet presAssocID="{A6944D8B-A456-46E6-AA27-C18B550EAC9B}" presName="rootComposite" presStyleCnt="0"/>
      <dgm:spPr/>
    </dgm:pt>
    <dgm:pt modelId="{B8A706F3-5B24-4C4A-9D4B-8E9E85F838CB}" type="pres">
      <dgm:prSet presAssocID="{A6944D8B-A456-46E6-AA27-C18B550EAC9B}" presName="rootText" presStyleLbl="node4" presStyleIdx="7" presStyleCnt="14">
        <dgm:presLayoutVars>
          <dgm:chPref val="3"/>
        </dgm:presLayoutVars>
      </dgm:prSet>
      <dgm:spPr/>
    </dgm:pt>
    <dgm:pt modelId="{AED05643-AAD6-4F93-B8CE-10F04DBB93DF}" type="pres">
      <dgm:prSet presAssocID="{A6944D8B-A456-46E6-AA27-C18B550EAC9B}" presName="rootConnector" presStyleLbl="node4" presStyleIdx="7" presStyleCnt="14"/>
      <dgm:spPr/>
    </dgm:pt>
    <dgm:pt modelId="{EF19942A-5FBE-4FF4-9246-23889238742E}" type="pres">
      <dgm:prSet presAssocID="{A6944D8B-A456-46E6-AA27-C18B550EAC9B}" presName="hierChild4" presStyleCnt="0"/>
      <dgm:spPr/>
    </dgm:pt>
    <dgm:pt modelId="{124910A9-D26E-4BB0-B8A1-0E0A8DB0F89A}" type="pres">
      <dgm:prSet presAssocID="{A6944D8B-A456-46E6-AA27-C18B550EAC9B}" presName="hierChild5" presStyleCnt="0"/>
      <dgm:spPr/>
    </dgm:pt>
    <dgm:pt modelId="{DCCA9833-1E2C-48AA-9734-D57BB5415F37}" type="pres">
      <dgm:prSet presAssocID="{86C6862C-4E7E-425B-9EF9-F33D0F9F1F0F}" presName="Name37" presStyleLbl="parChTrans1D4" presStyleIdx="8" presStyleCnt="14"/>
      <dgm:spPr/>
    </dgm:pt>
    <dgm:pt modelId="{3DAEA326-90D5-4D9C-8F1E-4C28BBF846CD}" type="pres">
      <dgm:prSet presAssocID="{12C8112B-3C8B-4935-9D03-A4904EE70624}" presName="hierRoot2" presStyleCnt="0">
        <dgm:presLayoutVars>
          <dgm:hierBranch val="init"/>
        </dgm:presLayoutVars>
      </dgm:prSet>
      <dgm:spPr/>
    </dgm:pt>
    <dgm:pt modelId="{9D5D35BC-5CA6-4CF4-921C-2F4F25C19029}" type="pres">
      <dgm:prSet presAssocID="{12C8112B-3C8B-4935-9D03-A4904EE70624}" presName="rootComposite" presStyleCnt="0"/>
      <dgm:spPr/>
    </dgm:pt>
    <dgm:pt modelId="{56D39DDA-FC15-4D17-8328-3DB10F311159}" type="pres">
      <dgm:prSet presAssocID="{12C8112B-3C8B-4935-9D03-A4904EE70624}" presName="rootText" presStyleLbl="node4" presStyleIdx="8" presStyleCnt="14">
        <dgm:presLayoutVars>
          <dgm:chPref val="3"/>
        </dgm:presLayoutVars>
      </dgm:prSet>
      <dgm:spPr/>
    </dgm:pt>
    <dgm:pt modelId="{06763EE6-13E2-4822-B71C-8E9BAD7109CD}" type="pres">
      <dgm:prSet presAssocID="{12C8112B-3C8B-4935-9D03-A4904EE70624}" presName="rootConnector" presStyleLbl="node4" presStyleIdx="8" presStyleCnt="14"/>
      <dgm:spPr/>
    </dgm:pt>
    <dgm:pt modelId="{39F3AF8A-69A3-481F-99F2-F51EA89866B6}" type="pres">
      <dgm:prSet presAssocID="{12C8112B-3C8B-4935-9D03-A4904EE70624}" presName="hierChild4" presStyleCnt="0"/>
      <dgm:spPr/>
    </dgm:pt>
    <dgm:pt modelId="{5BB1701C-716B-41FA-A26B-EFFA30959DE1}" type="pres">
      <dgm:prSet presAssocID="{12C8112B-3C8B-4935-9D03-A4904EE70624}" presName="hierChild5" presStyleCnt="0"/>
      <dgm:spPr/>
    </dgm:pt>
    <dgm:pt modelId="{1BCBAB3A-0662-4A0F-AA4B-BE485F03B6E7}" type="pres">
      <dgm:prSet presAssocID="{2DD1394C-FEE3-44BF-9DEC-20EED265534A}" presName="Name37" presStyleLbl="parChTrans1D4" presStyleIdx="9" presStyleCnt="14"/>
      <dgm:spPr/>
    </dgm:pt>
    <dgm:pt modelId="{A250961D-DDE7-48C5-B4BC-1AE9E336847D}" type="pres">
      <dgm:prSet presAssocID="{C3F8B71D-B3DD-48A1-B797-FBEE34AC3BBB}" presName="hierRoot2" presStyleCnt="0">
        <dgm:presLayoutVars>
          <dgm:hierBranch val="init"/>
        </dgm:presLayoutVars>
      </dgm:prSet>
      <dgm:spPr/>
    </dgm:pt>
    <dgm:pt modelId="{1A8A52A6-4650-466A-AD5F-FE72CF7173FD}" type="pres">
      <dgm:prSet presAssocID="{C3F8B71D-B3DD-48A1-B797-FBEE34AC3BBB}" presName="rootComposite" presStyleCnt="0"/>
      <dgm:spPr/>
    </dgm:pt>
    <dgm:pt modelId="{7251408B-E774-4CEF-AD0E-528BEFC17073}" type="pres">
      <dgm:prSet presAssocID="{C3F8B71D-B3DD-48A1-B797-FBEE34AC3BBB}" presName="rootText" presStyleLbl="node4" presStyleIdx="9" presStyleCnt="14">
        <dgm:presLayoutVars>
          <dgm:chPref val="3"/>
        </dgm:presLayoutVars>
      </dgm:prSet>
      <dgm:spPr/>
    </dgm:pt>
    <dgm:pt modelId="{B9973C3D-F41D-4EE3-8CAE-6BABE68C5C55}" type="pres">
      <dgm:prSet presAssocID="{C3F8B71D-B3DD-48A1-B797-FBEE34AC3BBB}" presName="rootConnector" presStyleLbl="node4" presStyleIdx="9" presStyleCnt="14"/>
      <dgm:spPr/>
    </dgm:pt>
    <dgm:pt modelId="{835056BC-ECC9-49BF-B56E-A537B3572E22}" type="pres">
      <dgm:prSet presAssocID="{C3F8B71D-B3DD-48A1-B797-FBEE34AC3BBB}" presName="hierChild4" presStyleCnt="0"/>
      <dgm:spPr/>
    </dgm:pt>
    <dgm:pt modelId="{3CB539D3-6FC5-427D-9BF9-4BE6650CB550}" type="pres">
      <dgm:prSet presAssocID="{C3F8B71D-B3DD-48A1-B797-FBEE34AC3BBB}" presName="hierChild5" presStyleCnt="0"/>
      <dgm:spPr/>
    </dgm:pt>
    <dgm:pt modelId="{F738B1D0-B3C2-47A8-936D-461A317EBAD5}" type="pres">
      <dgm:prSet presAssocID="{08F117C2-593C-41EC-B217-F2CB716195F2}" presName="Name37" presStyleLbl="parChTrans1D4" presStyleIdx="10" presStyleCnt="14"/>
      <dgm:spPr/>
    </dgm:pt>
    <dgm:pt modelId="{DB05675C-2730-4A90-9E7D-D4F91D7E17A6}" type="pres">
      <dgm:prSet presAssocID="{30A6A035-5AB8-496A-A232-F2F7A300E3EB}" presName="hierRoot2" presStyleCnt="0">
        <dgm:presLayoutVars>
          <dgm:hierBranch val="init"/>
        </dgm:presLayoutVars>
      </dgm:prSet>
      <dgm:spPr/>
    </dgm:pt>
    <dgm:pt modelId="{0C7D1EF6-A27B-45FE-87C2-2434BED86FD7}" type="pres">
      <dgm:prSet presAssocID="{30A6A035-5AB8-496A-A232-F2F7A300E3EB}" presName="rootComposite" presStyleCnt="0"/>
      <dgm:spPr/>
    </dgm:pt>
    <dgm:pt modelId="{9802EE37-7A72-440E-8BA6-508F4D061451}" type="pres">
      <dgm:prSet presAssocID="{30A6A035-5AB8-496A-A232-F2F7A300E3EB}" presName="rootText" presStyleLbl="node4" presStyleIdx="10" presStyleCnt="14">
        <dgm:presLayoutVars>
          <dgm:chPref val="3"/>
        </dgm:presLayoutVars>
      </dgm:prSet>
      <dgm:spPr/>
    </dgm:pt>
    <dgm:pt modelId="{F75F67D6-176F-4882-BD4B-C24F681BD5D6}" type="pres">
      <dgm:prSet presAssocID="{30A6A035-5AB8-496A-A232-F2F7A300E3EB}" presName="rootConnector" presStyleLbl="node4" presStyleIdx="10" presStyleCnt="14"/>
      <dgm:spPr/>
    </dgm:pt>
    <dgm:pt modelId="{5D0938DD-EE18-4F4C-B1C3-6EC2D556BF69}" type="pres">
      <dgm:prSet presAssocID="{30A6A035-5AB8-496A-A232-F2F7A300E3EB}" presName="hierChild4" presStyleCnt="0"/>
      <dgm:spPr/>
    </dgm:pt>
    <dgm:pt modelId="{F9B0D0E5-D258-46AB-9718-E11AB6F20839}" type="pres">
      <dgm:prSet presAssocID="{30A6A035-5AB8-496A-A232-F2F7A300E3EB}" presName="hierChild5" presStyleCnt="0"/>
      <dgm:spPr/>
    </dgm:pt>
    <dgm:pt modelId="{C8494D40-48B2-4CA6-B8CA-87F2D8E6443E}" type="pres">
      <dgm:prSet presAssocID="{94FDE466-F375-4A48-8D94-D60B399680B5}" presName="Name37" presStyleLbl="parChTrans1D4" presStyleIdx="11" presStyleCnt="14"/>
      <dgm:spPr/>
    </dgm:pt>
    <dgm:pt modelId="{0798F6A8-7D29-468C-9FE4-11E2E1A003FB}" type="pres">
      <dgm:prSet presAssocID="{D8DFA951-15D4-446B-9A16-151B97D74E38}" presName="hierRoot2" presStyleCnt="0">
        <dgm:presLayoutVars>
          <dgm:hierBranch val="init"/>
        </dgm:presLayoutVars>
      </dgm:prSet>
      <dgm:spPr/>
    </dgm:pt>
    <dgm:pt modelId="{7D1C7277-22A2-4140-B074-FEC22FAAD23E}" type="pres">
      <dgm:prSet presAssocID="{D8DFA951-15D4-446B-9A16-151B97D74E38}" presName="rootComposite" presStyleCnt="0"/>
      <dgm:spPr/>
    </dgm:pt>
    <dgm:pt modelId="{F12DA079-BE34-4400-93D3-F8E53B4BE926}" type="pres">
      <dgm:prSet presAssocID="{D8DFA951-15D4-446B-9A16-151B97D74E38}" presName="rootText" presStyleLbl="node4" presStyleIdx="11" presStyleCnt="14">
        <dgm:presLayoutVars>
          <dgm:chPref val="3"/>
        </dgm:presLayoutVars>
      </dgm:prSet>
      <dgm:spPr/>
    </dgm:pt>
    <dgm:pt modelId="{62756537-5F6F-4BEA-94E3-4A69ABA76F82}" type="pres">
      <dgm:prSet presAssocID="{D8DFA951-15D4-446B-9A16-151B97D74E38}" presName="rootConnector" presStyleLbl="node4" presStyleIdx="11" presStyleCnt="14"/>
      <dgm:spPr/>
    </dgm:pt>
    <dgm:pt modelId="{0DCC4088-F5A9-4730-9AE0-AC3359F6E471}" type="pres">
      <dgm:prSet presAssocID="{D8DFA951-15D4-446B-9A16-151B97D74E38}" presName="hierChild4" presStyleCnt="0"/>
      <dgm:spPr/>
    </dgm:pt>
    <dgm:pt modelId="{7117177A-1CC2-4CE4-A314-0969E9A1DA33}" type="pres">
      <dgm:prSet presAssocID="{D8DFA951-15D4-446B-9A16-151B97D74E38}" presName="hierChild5" presStyleCnt="0"/>
      <dgm:spPr/>
    </dgm:pt>
    <dgm:pt modelId="{6FDA2F96-1199-42B4-A39F-4CD80B9F2958}" type="pres">
      <dgm:prSet presAssocID="{933DF52C-8D2C-47BD-B52A-E20EFD687FCE}" presName="hierChild5" presStyleCnt="0"/>
      <dgm:spPr/>
    </dgm:pt>
    <dgm:pt modelId="{FBC9B31F-C4E2-4279-8956-9EE7CC563B00}" type="pres">
      <dgm:prSet presAssocID="{A371BB90-8CFE-42A6-8C29-8A7D2F016D65}" presName="hierChild5" presStyleCnt="0"/>
      <dgm:spPr/>
    </dgm:pt>
    <dgm:pt modelId="{5A313788-BAC2-4BA6-9CE1-9A6B32E80D13}" type="pres">
      <dgm:prSet presAssocID="{B56A7527-C501-439B-AC01-E58AD2F38B7D}" presName="Name37" presStyleLbl="parChTrans1D3" presStyleIdx="1" presStyleCnt="4"/>
      <dgm:spPr/>
    </dgm:pt>
    <dgm:pt modelId="{B3DF322B-638F-4074-8FCF-AD8560A094FD}" type="pres">
      <dgm:prSet presAssocID="{3D1D92F4-22E2-4465-91EA-58D6CBA1A8AE}" presName="hierRoot2" presStyleCnt="0">
        <dgm:presLayoutVars>
          <dgm:hierBranch val="init"/>
        </dgm:presLayoutVars>
      </dgm:prSet>
      <dgm:spPr/>
    </dgm:pt>
    <dgm:pt modelId="{E02E4A49-2690-4420-9327-B5D64937130B}" type="pres">
      <dgm:prSet presAssocID="{3D1D92F4-22E2-4465-91EA-58D6CBA1A8AE}" presName="rootComposite" presStyleCnt="0"/>
      <dgm:spPr/>
    </dgm:pt>
    <dgm:pt modelId="{8920C3E1-00D2-4837-B78F-098DCD3EEADF}" type="pres">
      <dgm:prSet presAssocID="{3D1D92F4-22E2-4465-91EA-58D6CBA1A8AE}" presName="rootText" presStyleLbl="node3" presStyleIdx="1" presStyleCnt="4">
        <dgm:presLayoutVars>
          <dgm:chPref val="3"/>
        </dgm:presLayoutVars>
      </dgm:prSet>
      <dgm:spPr/>
    </dgm:pt>
    <dgm:pt modelId="{6EAD445D-8585-4579-AA19-81C8593265DE}" type="pres">
      <dgm:prSet presAssocID="{3D1D92F4-22E2-4465-91EA-58D6CBA1A8AE}" presName="rootConnector" presStyleLbl="node3" presStyleIdx="1" presStyleCnt="4"/>
      <dgm:spPr/>
    </dgm:pt>
    <dgm:pt modelId="{D4587BB8-5188-4B42-A099-30743D55A475}" type="pres">
      <dgm:prSet presAssocID="{3D1D92F4-22E2-4465-91EA-58D6CBA1A8AE}" presName="hierChild4" presStyleCnt="0"/>
      <dgm:spPr/>
    </dgm:pt>
    <dgm:pt modelId="{067298F3-E4D5-4480-82E7-9668D37D2CE2}" type="pres">
      <dgm:prSet presAssocID="{3D1D92F4-22E2-4465-91EA-58D6CBA1A8AE}" presName="hierChild5" presStyleCnt="0"/>
      <dgm:spPr/>
    </dgm:pt>
    <dgm:pt modelId="{A053CA69-6D1F-4482-A858-8733860C7795}" type="pres">
      <dgm:prSet presAssocID="{ACE67DE8-96B7-4089-BC80-5357C09B54D1}" presName="hierChild5" presStyleCnt="0"/>
      <dgm:spPr/>
    </dgm:pt>
    <dgm:pt modelId="{79EE1C93-4E83-490A-B549-BF5091C4E8E6}" type="pres">
      <dgm:prSet presAssocID="{1F85B613-E9DC-4BE7-9337-E02065DB8FBA}" presName="Name37" presStyleLbl="parChTrans1D2" presStyleIdx="1" presStyleCnt="3"/>
      <dgm:spPr/>
    </dgm:pt>
    <dgm:pt modelId="{9AFEA021-DE29-445A-88F5-B5355D0D24B4}" type="pres">
      <dgm:prSet presAssocID="{32E5A276-4F0F-403E-8135-D6579DECA591}" presName="hierRoot2" presStyleCnt="0">
        <dgm:presLayoutVars>
          <dgm:hierBranch val="init"/>
        </dgm:presLayoutVars>
      </dgm:prSet>
      <dgm:spPr/>
    </dgm:pt>
    <dgm:pt modelId="{2AAFFFDD-6334-427D-AAEC-5CB1661DA010}" type="pres">
      <dgm:prSet presAssocID="{32E5A276-4F0F-403E-8135-D6579DECA591}" presName="rootComposite" presStyleCnt="0"/>
      <dgm:spPr/>
    </dgm:pt>
    <dgm:pt modelId="{F71DC85D-1189-4F7C-8885-586B78B2F79D}" type="pres">
      <dgm:prSet presAssocID="{32E5A276-4F0F-403E-8135-D6579DECA591}" presName="rootText" presStyleLbl="node2" presStyleIdx="1" presStyleCnt="3">
        <dgm:presLayoutVars>
          <dgm:chPref val="3"/>
        </dgm:presLayoutVars>
      </dgm:prSet>
      <dgm:spPr/>
    </dgm:pt>
    <dgm:pt modelId="{AF1F3379-54D5-400C-A33C-2C03D0CEDD3E}" type="pres">
      <dgm:prSet presAssocID="{32E5A276-4F0F-403E-8135-D6579DECA591}" presName="rootConnector" presStyleLbl="node2" presStyleIdx="1" presStyleCnt="3"/>
      <dgm:spPr/>
    </dgm:pt>
    <dgm:pt modelId="{138D5372-B3F7-4E9F-B190-DBB894D74B24}" type="pres">
      <dgm:prSet presAssocID="{32E5A276-4F0F-403E-8135-D6579DECA591}" presName="hierChild4" presStyleCnt="0"/>
      <dgm:spPr/>
    </dgm:pt>
    <dgm:pt modelId="{AABF678A-3033-430D-A309-1BF650AD9BD2}" type="pres">
      <dgm:prSet presAssocID="{6A0E264C-528B-425E-9A9C-88E2B408D670}" presName="Name37" presStyleLbl="parChTrans1D3" presStyleIdx="2" presStyleCnt="4"/>
      <dgm:spPr/>
    </dgm:pt>
    <dgm:pt modelId="{CB1A0ABB-3BCC-4D10-A172-DCAED7848ABB}" type="pres">
      <dgm:prSet presAssocID="{02CCC488-7702-4B41-9795-1FA43CB2BEFA}" presName="hierRoot2" presStyleCnt="0">
        <dgm:presLayoutVars>
          <dgm:hierBranch val="init"/>
        </dgm:presLayoutVars>
      </dgm:prSet>
      <dgm:spPr/>
    </dgm:pt>
    <dgm:pt modelId="{929B12A8-8D68-457B-903B-A8E9A202944F}" type="pres">
      <dgm:prSet presAssocID="{02CCC488-7702-4B41-9795-1FA43CB2BEFA}" presName="rootComposite" presStyleCnt="0"/>
      <dgm:spPr/>
    </dgm:pt>
    <dgm:pt modelId="{682B75BC-717D-41C5-ACDF-F0C29E09991A}" type="pres">
      <dgm:prSet presAssocID="{02CCC488-7702-4B41-9795-1FA43CB2BEFA}" presName="rootText" presStyleLbl="node3" presStyleIdx="2" presStyleCnt="4">
        <dgm:presLayoutVars>
          <dgm:chPref val="3"/>
        </dgm:presLayoutVars>
      </dgm:prSet>
      <dgm:spPr/>
    </dgm:pt>
    <dgm:pt modelId="{F7CA6015-01BF-49B2-9B63-E599A08DACDE}" type="pres">
      <dgm:prSet presAssocID="{02CCC488-7702-4B41-9795-1FA43CB2BEFA}" presName="rootConnector" presStyleLbl="node3" presStyleIdx="2" presStyleCnt="4"/>
      <dgm:spPr/>
    </dgm:pt>
    <dgm:pt modelId="{EA9809B3-13B0-4774-8E3A-241E664D1688}" type="pres">
      <dgm:prSet presAssocID="{02CCC488-7702-4B41-9795-1FA43CB2BEFA}" presName="hierChild4" presStyleCnt="0"/>
      <dgm:spPr/>
    </dgm:pt>
    <dgm:pt modelId="{364CFA70-D849-4318-9448-933A9D8BACAF}" type="pres">
      <dgm:prSet presAssocID="{DC42119C-8A5E-4F5A-B5F3-1721B44CC235}" presName="Name37" presStyleLbl="parChTrans1D4" presStyleIdx="12" presStyleCnt="14"/>
      <dgm:spPr/>
    </dgm:pt>
    <dgm:pt modelId="{494E311B-0F83-4732-BCA8-6C83A99176DB}" type="pres">
      <dgm:prSet presAssocID="{B60AF8C8-E40A-4973-B625-B7098E517A12}" presName="hierRoot2" presStyleCnt="0">
        <dgm:presLayoutVars>
          <dgm:hierBranch val="init"/>
        </dgm:presLayoutVars>
      </dgm:prSet>
      <dgm:spPr/>
    </dgm:pt>
    <dgm:pt modelId="{BAB50D11-E3E1-4081-A215-8FAFAA3CE0C1}" type="pres">
      <dgm:prSet presAssocID="{B60AF8C8-E40A-4973-B625-B7098E517A12}" presName="rootComposite" presStyleCnt="0"/>
      <dgm:spPr/>
    </dgm:pt>
    <dgm:pt modelId="{61EA6121-850F-4EA6-967D-9A5F45BB6D86}" type="pres">
      <dgm:prSet presAssocID="{B60AF8C8-E40A-4973-B625-B7098E517A12}" presName="rootText" presStyleLbl="node4" presStyleIdx="12" presStyleCnt="14">
        <dgm:presLayoutVars>
          <dgm:chPref val="3"/>
        </dgm:presLayoutVars>
      </dgm:prSet>
      <dgm:spPr/>
    </dgm:pt>
    <dgm:pt modelId="{BD988BFC-3128-4999-9A81-CFBFABB49442}" type="pres">
      <dgm:prSet presAssocID="{B60AF8C8-E40A-4973-B625-B7098E517A12}" presName="rootConnector" presStyleLbl="node4" presStyleIdx="12" presStyleCnt="14"/>
      <dgm:spPr/>
    </dgm:pt>
    <dgm:pt modelId="{252F84A7-1F39-43A1-ABD4-6068EEBF0E44}" type="pres">
      <dgm:prSet presAssocID="{B60AF8C8-E40A-4973-B625-B7098E517A12}" presName="hierChild4" presStyleCnt="0"/>
      <dgm:spPr/>
    </dgm:pt>
    <dgm:pt modelId="{B92D068B-FE98-49A8-A326-9AD046FA4206}" type="pres">
      <dgm:prSet presAssocID="{B60AF8C8-E40A-4973-B625-B7098E517A12}" presName="hierChild5" presStyleCnt="0"/>
      <dgm:spPr/>
    </dgm:pt>
    <dgm:pt modelId="{5C28E42F-D4B6-433F-9409-65A3CD890257}" type="pres">
      <dgm:prSet presAssocID="{CA3CAA4E-ADE9-45C8-BFD5-2C273D2D631D}" presName="Name37" presStyleLbl="parChTrans1D4" presStyleIdx="13" presStyleCnt="14"/>
      <dgm:spPr/>
    </dgm:pt>
    <dgm:pt modelId="{B14A06A4-78A4-48FC-9ACD-89C64188D744}" type="pres">
      <dgm:prSet presAssocID="{2D4865EA-246C-4ED6-8397-D44E4F0481C0}" presName="hierRoot2" presStyleCnt="0">
        <dgm:presLayoutVars>
          <dgm:hierBranch val="init"/>
        </dgm:presLayoutVars>
      </dgm:prSet>
      <dgm:spPr/>
    </dgm:pt>
    <dgm:pt modelId="{079C9443-5096-4A59-B776-C83D830E7189}" type="pres">
      <dgm:prSet presAssocID="{2D4865EA-246C-4ED6-8397-D44E4F0481C0}" presName="rootComposite" presStyleCnt="0"/>
      <dgm:spPr/>
    </dgm:pt>
    <dgm:pt modelId="{BC0D18A5-E3B0-4704-BF21-E0D6235CC4A2}" type="pres">
      <dgm:prSet presAssocID="{2D4865EA-246C-4ED6-8397-D44E4F0481C0}" presName="rootText" presStyleLbl="node4" presStyleIdx="13" presStyleCnt="14">
        <dgm:presLayoutVars>
          <dgm:chPref val="3"/>
        </dgm:presLayoutVars>
      </dgm:prSet>
      <dgm:spPr/>
    </dgm:pt>
    <dgm:pt modelId="{121343ED-467E-497F-8181-F638BCCB4B17}" type="pres">
      <dgm:prSet presAssocID="{2D4865EA-246C-4ED6-8397-D44E4F0481C0}" presName="rootConnector" presStyleLbl="node4" presStyleIdx="13" presStyleCnt="14"/>
      <dgm:spPr/>
    </dgm:pt>
    <dgm:pt modelId="{DF62EECD-A95A-49B0-9064-8A91DC1F5281}" type="pres">
      <dgm:prSet presAssocID="{2D4865EA-246C-4ED6-8397-D44E4F0481C0}" presName="hierChild4" presStyleCnt="0"/>
      <dgm:spPr/>
    </dgm:pt>
    <dgm:pt modelId="{DFC13534-A9A7-40C5-9720-A901AD727D95}" type="pres">
      <dgm:prSet presAssocID="{2D4865EA-246C-4ED6-8397-D44E4F0481C0}" presName="hierChild5" presStyleCnt="0"/>
      <dgm:spPr/>
    </dgm:pt>
    <dgm:pt modelId="{93E56B4C-9FCE-469C-A62D-E747E4A60FF2}" type="pres">
      <dgm:prSet presAssocID="{02CCC488-7702-4B41-9795-1FA43CB2BEFA}" presName="hierChild5" presStyleCnt="0"/>
      <dgm:spPr/>
    </dgm:pt>
    <dgm:pt modelId="{5270E078-7489-4A42-9544-790578D3C85D}" type="pres">
      <dgm:prSet presAssocID="{A11BA442-E0A7-433F-AAD5-C9BC53C39F62}" presName="Name37" presStyleLbl="parChTrans1D3" presStyleIdx="3" presStyleCnt="4"/>
      <dgm:spPr/>
    </dgm:pt>
    <dgm:pt modelId="{7BC7349F-3797-463F-B373-09ECCAAF6224}" type="pres">
      <dgm:prSet presAssocID="{3CD93BEF-F466-4A7B-8980-291C8C9D6878}" presName="hierRoot2" presStyleCnt="0">
        <dgm:presLayoutVars>
          <dgm:hierBranch val="init"/>
        </dgm:presLayoutVars>
      </dgm:prSet>
      <dgm:spPr/>
    </dgm:pt>
    <dgm:pt modelId="{DA7BFDA8-B434-4714-99B8-3547673FDDEC}" type="pres">
      <dgm:prSet presAssocID="{3CD93BEF-F466-4A7B-8980-291C8C9D6878}" presName="rootComposite" presStyleCnt="0"/>
      <dgm:spPr/>
    </dgm:pt>
    <dgm:pt modelId="{B9CA5F6A-2AC9-493D-9492-13D1D45623D6}" type="pres">
      <dgm:prSet presAssocID="{3CD93BEF-F466-4A7B-8980-291C8C9D6878}" presName="rootText" presStyleLbl="node3" presStyleIdx="3" presStyleCnt="4">
        <dgm:presLayoutVars>
          <dgm:chPref val="3"/>
        </dgm:presLayoutVars>
      </dgm:prSet>
      <dgm:spPr/>
    </dgm:pt>
    <dgm:pt modelId="{0AD9FFC6-D6BC-47F4-A614-83D721BDFAAF}" type="pres">
      <dgm:prSet presAssocID="{3CD93BEF-F466-4A7B-8980-291C8C9D6878}" presName="rootConnector" presStyleLbl="node3" presStyleIdx="3" presStyleCnt="4"/>
      <dgm:spPr/>
    </dgm:pt>
    <dgm:pt modelId="{C6FFED84-9DE2-4273-9F52-5B39FE02FFE6}" type="pres">
      <dgm:prSet presAssocID="{3CD93BEF-F466-4A7B-8980-291C8C9D6878}" presName="hierChild4" presStyleCnt="0"/>
      <dgm:spPr/>
    </dgm:pt>
    <dgm:pt modelId="{BF58746C-D40C-4316-90DA-5E96ADDA5E5B}" type="pres">
      <dgm:prSet presAssocID="{3CD93BEF-F466-4A7B-8980-291C8C9D6878}" presName="hierChild5" presStyleCnt="0"/>
      <dgm:spPr/>
    </dgm:pt>
    <dgm:pt modelId="{2851423B-D757-4385-BEC3-008577DC20FB}" type="pres">
      <dgm:prSet presAssocID="{32E5A276-4F0F-403E-8135-D6579DECA591}" presName="hierChild5" presStyleCnt="0"/>
      <dgm:spPr/>
    </dgm:pt>
    <dgm:pt modelId="{A7CA4212-71DC-45A2-BD84-4C8090F0F979}" type="pres">
      <dgm:prSet presAssocID="{5DA9413C-AF19-48BF-9277-224306F20DB9}" presName="Name37" presStyleLbl="parChTrans1D2" presStyleIdx="2" presStyleCnt="3"/>
      <dgm:spPr/>
    </dgm:pt>
    <dgm:pt modelId="{BEF7EFC9-65B3-48FE-AC89-0A75A86F829B}" type="pres">
      <dgm:prSet presAssocID="{E854EF67-E315-4581-8EAD-C3547FDFB04A}" presName="hierRoot2" presStyleCnt="0">
        <dgm:presLayoutVars>
          <dgm:hierBranch val="init"/>
        </dgm:presLayoutVars>
      </dgm:prSet>
      <dgm:spPr/>
    </dgm:pt>
    <dgm:pt modelId="{2DE994ED-31F5-4D5E-86BF-29FA4810FBDE}" type="pres">
      <dgm:prSet presAssocID="{E854EF67-E315-4581-8EAD-C3547FDFB04A}" presName="rootComposite" presStyleCnt="0"/>
      <dgm:spPr/>
    </dgm:pt>
    <dgm:pt modelId="{98E1844D-2DED-4502-9631-6B001D8EF0F9}" type="pres">
      <dgm:prSet presAssocID="{E854EF67-E315-4581-8EAD-C3547FDFB04A}" presName="rootText" presStyleLbl="node2" presStyleIdx="2" presStyleCnt="3">
        <dgm:presLayoutVars>
          <dgm:chPref val="3"/>
        </dgm:presLayoutVars>
      </dgm:prSet>
      <dgm:spPr/>
    </dgm:pt>
    <dgm:pt modelId="{1B024B21-A4A9-4A85-A42F-25E5FFE6C61A}" type="pres">
      <dgm:prSet presAssocID="{E854EF67-E315-4581-8EAD-C3547FDFB04A}" presName="rootConnector" presStyleLbl="node2" presStyleIdx="2" presStyleCnt="3"/>
      <dgm:spPr/>
    </dgm:pt>
    <dgm:pt modelId="{EA073EC9-4FB1-4946-99F7-7C81A0EC4A78}" type="pres">
      <dgm:prSet presAssocID="{E854EF67-E315-4581-8EAD-C3547FDFB04A}" presName="hierChild4" presStyleCnt="0"/>
      <dgm:spPr/>
    </dgm:pt>
    <dgm:pt modelId="{A9DA95C6-E019-45E3-ACBF-EA0F872D7367}" type="pres">
      <dgm:prSet presAssocID="{E854EF67-E315-4581-8EAD-C3547FDFB04A}" presName="hierChild5" presStyleCnt="0"/>
      <dgm:spPr/>
    </dgm:pt>
    <dgm:pt modelId="{F7BD8460-8548-4BEE-BA65-04641CA5A0D0}" type="pres">
      <dgm:prSet presAssocID="{DD83AB59-55C8-4C25-A96D-4C5FB66B2461}" presName="hierChild3" presStyleCnt="0"/>
      <dgm:spPr/>
    </dgm:pt>
  </dgm:ptLst>
  <dgm:cxnLst>
    <dgm:cxn modelId="{E61F440A-95AC-426E-A132-2A2DED249F26}" srcId="{933DF52C-8D2C-47BD-B52A-E20EFD687FCE}" destId="{D8DFA951-15D4-446B-9A16-151B97D74E38}" srcOrd="4" destOrd="0" parTransId="{94FDE466-F375-4A48-8D94-D60B399680B5}" sibTransId="{CEEAABDD-E693-4BA2-A75E-F89A1F614738}"/>
    <dgm:cxn modelId="{02472D0E-AECA-4799-843C-7189060EB469}" srcId="{ACE67DE8-96B7-4089-BC80-5357C09B54D1}" destId="{3D1D92F4-22E2-4465-91EA-58D6CBA1A8AE}" srcOrd="1" destOrd="0" parTransId="{B56A7527-C501-439B-AC01-E58AD2F38B7D}" sibTransId="{F6071D8C-4CBF-4408-AA6B-C680B6A8FB8A}"/>
    <dgm:cxn modelId="{8513300F-358A-43B2-AD77-1A344285BC39}" srcId="{A371BB90-8CFE-42A6-8C29-8A7D2F016D65}" destId="{933DF52C-8D2C-47BD-B52A-E20EFD687FCE}" srcOrd="1" destOrd="0" parTransId="{3D6163A5-48D8-43F9-9ABA-7EA27B26266E}" sibTransId="{786FE241-253F-4ED4-9CB0-C8461089BF56}"/>
    <dgm:cxn modelId="{B038E314-2340-4698-B347-EF944CBDEC30}" type="presOf" srcId="{933DF52C-8D2C-47BD-B52A-E20EFD687FCE}" destId="{41D0235D-C219-4FD7-8685-DD2CEDC1CFAD}" srcOrd="1" destOrd="0" presId="urn:microsoft.com/office/officeart/2005/8/layout/orgChart1"/>
    <dgm:cxn modelId="{0AAA861B-3D43-4B71-93D2-1B5A7703C54C}" type="presOf" srcId="{08F117C2-593C-41EC-B217-F2CB716195F2}" destId="{F738B1D0-B3C2-47A8-936D-461A317EBAD5}" srcOrd="0" destOrd="0" presId="urn:microsoft.com/office/officeart/2005/8/layout/orgChart1"/>
    <dgm:cxn modelId="{DC4BE122-A51B-49C2-93B2-A1D66EF19A67}" type="presOf" srcId="{3D1D92F4-22E2-4465-91EA-58D6CBA1A8AE}" destId="{8920C3E1-00D2-4837-B78F-098DCD3EEADF}" srcOrd="0" destOrd="0" presId="urn:microsoft.com/office/officeart/2005/8/layout/orgChart1"/>
    <dgm:cxn modelId="{C5703923-00CE-48A6-85E1-34214458F183}" type="presOf" srcId="{B60AF8C8-E40A-4973-B625-B7098E517A12}" destId="{61EA6121-850F-4EA6-967D-9A5F45BB6D86}" srcOrd="0" destOrd="0" presId="urn:microsoft.com/office/officeart/2005/8/layout/orgChart1"/>
    <dgm:cxn modelId="{EAF16526-B14B-40CB-A995-389A8891EE49}" type="presOf" srcId="{D8DFA951-15D4-446B-9A16-151B97D74E38}" destId="{62756537-5F6F-4BEA-94E3-4A69ABA76F82}" srcOrd="1" destOrd="0" presId="urn:microsoft.com/office/officeart/2005/8/layout/orgChart1"/>
    <dgm:cxn modelId="{29D27E2E-E9AA-40D6-BB08-7C07EA00714A}" type="presOf" srcId="{30A6A035-5AB8-496A-A232-F2F7A300E3EB}" destId="{F75F67D6-176F-4882-BD4B-C24F681BD5D6}" srcOrd="1" destOrd="0" presId="urn:microsoft.com/office/officeart/2005/8/layout/orgChart1"/>
    <dgm:cxn modelId="{223D4932-FF38-4039-B1E2-1FA941F1EDB0}" type="presOf" srcId="{B60AF8C8-E40A-4973-B625-B7098E517A12}" destId="{BD988BFC-3128-4999-9A81-CFBFABB49442}" srcOrd="1" destOrd="0" presId="urn:microsoft.com/office/officeart/2005/8/layout/orgChart1"/>
    <dgm:cxn modelId="{81DD3937-BE15-40EE-AC25-7529D7A34A22}" type="presOf" srcId="{DFADC520-33AD-446F-A41E-4CC73C3F1BB2}" destId="{F8A502E5-8095-4EC3-B83E-F809EC8DC251}" srcOrd="0" destOrd="0" presId="urn:microsoft.com/office/officeart/2005/8/layout/orgChart1"/>
    <dgm:cxn modelId="{D2990D3D-D899-451B-B74D-BAE8F1471497}" type="presOf" srcId="{6A0E264C-528B-425E-9A9C-88E2B408D670}" destId="{AABF678A-3033-430D-A309-1BF650AD9BD2}" srcOrd="0" destOrd="0" presId="urn:microsoft.com/office/officeart/2005/8/layout/orgChart1"/>
    <dgm:cxn modelId="{A56F915C-E680-410E-9ADE-A9EDA75D5A07}" type="presOf" srcId="{E854EF67-E315-4581-8EAD-C3547FDFB04A}" destId="{1B024B21-A4A9-4A85-A42F-25E5FFE6C61A}" srcOrd="1" destOrd="0" presId="urn:microsoft.com/office/officeart/2005/8/layout/orgChart1"/>
    <dgm:cxn modelId="{4A80455E-73ED-4D46-80FD-ADEE33745C35}" type="presOf" srcId="{E854EF67-E315-4581-8EAD-C3547FDFB04A}" destId="{98E1844D-2DED-4502-9631-6B001D8EF0F9}" srcOrd="0" destOrd="0" presId="urn:microsoft.com/office/officeart/2005/8/layout/orgChart1"/>
    <dgm:cxn modelId="{A5CD1D60-070F-43A3-9ABC-270B6BE773F6}" type="presOf" srcId="{A371BB90-8CFE-42A6-8C29-8A7D2F016D65}" destId="{E7D50D3F-5A4C-4C26-944A-7EAF18C21382}" srcOrd="1" destOrd="0" presId="urn:microsoft.com/office/officeart/2005/8/layout/orgChart1"/>
    <dgm:cxn modelId="{5E555363-CA53-48C9-888A-C597ECA3D1A8}" type="presOf" srcId="{85E0C7F2-F236-47DA-9B99-1447ACA4A67F}" destId="{D064C67C-03C3-450E-97D9-F3B590C71467}" srcOrd="0" destOrd="0" presId="urn:microsoft.com/office/officeart/2005/8/layout/orgChart1"/>
    <dgm:cxn modelId="{2ADB8063-3B08-4623-A0B5-FB4A185F97D1}" type="presOf" srcId="{22ACC90B-0110-41ED-ABA0-A2B3CC2A1F08}" destId="{7A16E420-DE5B-4FA5-8280-FF3432094972}" srcOrd="0" destOrd="0" presId="urn:microsoft.com/office/officeart/2005/8/layout/orgChart1"/>
    <dgm:cxn modelId="{EA15DD64-741B-4C54-B9CE-626FC0D09564}" type="presOf" srcId="{A6944D8B-A456-46E6-AA27-C18B550EAC9B}" destId="{AED05643-AAD6-4F93-B8CE-10F04DBB93DF}" srcOrd="1" destOrd="0" presId="urn:microsoft.com/office/officeart/2005/8/layout/orgChart1"/>
    <dgm:cxn modelId="{AD588B47-B245-4151-85EA-4F389E0203CC}" type="presOf" srcId="{30A6A035-5AB8-496A-A232-F2F7A300E3EB}" destId="{9802EE37-7A72-440E-8BA6-508F4D061451}" srcOrd="0" destOrd="0" presId="urn:microsoft.com/office/officeart/2005/8/layout/orgChart1"/>
    <dgm:cxn modelId="{70F22E68-DF05-4394-89E0-C1D13081ECF9}" type="presOf" srcId="{02A07EFE-B8F4-41AF-BC85-133CF3491A3E}" destId="{5A9A16D7-5479-42A1-8BF6-FCA8615BBB95}" srcOrd="1" destOrd="0" presId="urn:microsoft.com/office/officeart/2005/8/layout/orgChart1"/>
    <dgm:cxn modelId="{11A69368-132C-468B-8178-29B7343F532E}" srcId="{40BD5911-0203-44B7-8BC4-7F1D9F4F20BD}" destId="{087FB1DA-224E-4396-86D7-ED2A09600695}" srcOrd="4" destOrd="0" parTransId="{E2F5658E-818D-472C-B40E-F46237126918}" sibTransId="{462DD49F-C9BD-4CE8-9524-640C647113ED}"/>
    <dgm:cxn modelId="{19226469-4A6F-4116-A5AB-80F181635381}" srcId="{DD83AB59-55C8-4C25-A96D-4C5FB66B2461}" destId="{32E5A276-4F0F-403E-8135-D6579DECA591}" srcOrd="1" destOrd="0" parTransId="{1F85B613-E9DC-4BE7-9337-E02065DB8FBA}" sibTransId="{7E9B292F-939B-44B5-8311-EBCEC3CDF59F}"/>
    <dgm:cxn modelId="{DFB9B749-C87C-4012-B898-76E4A71ED4B8}" type="presOf" srcId="{AD82F006-C6CF-4B23-81E3-B9807F26D101}" destId="{00EC8FDA-4D43-4B3A-9586-3937B7575032}" srcOrd="1" destOrd="0" presId="urn:microsoft.com/office/officeart/2005/8/layout/orgChart1"/>
    <dgm:cxn modelId="{D45A596A-16F5-4CC8-BCDE-A38A582B0B6D}" type="presOf" srcId="{02A07EFE-B8F4-41AF-BC85-133CF3491A3E}" destId="{425F317D-D41B-4E54-AEDB-0FC760BC8ED7}" srcOrd="0" destOrd="0" presId="urn:microsoft.com/office/officeart/2005/8/layout/orgChart1"/>
    <dgm:cxn modelId="{6BB3B04B-2887-4C64-9A0E-F83765AB2102}" type="presOf" srcId="{087FB1DA-224E-4396-86D7-ED2A09600695}" destId="{64F03755-F490-48C9-964F-7DBB23EA74D9}" srcOrd="0" destOrd="0" presId="urn:microsoft.com/office/officeart/2005/8/layout/orgChart1"/>
    <dgm:cxn modelId="{473C374D-E52C-4FE9-A513-EA60D476F73A}" type="presOf" srcId="{A371BB90-8CFE-42A6-8C29-8A7D2F016D65}" destId="{1F18AA2C-FBD8-4A47-A1F1-17D7636F055A}" srcOrd="0" destOrd="0" presId="urn:microsoft.com/office/officeart/2005/8/layout/orgChart1"/>
    <dgm:cxn modelId="{1ABB0F73-2EE9-4BFE-BC62-9A53021C31B6}" type="presOf" srcId="{D8DFA951-15D4-446B-9A16-151B97D74E38}" destId="{F12DA079-BE34-4400-93D3-F8E53B4BE926}" srcOrd="0" destOrd="0" presId="urn:microsoft.com/office/officeart/2005/8/layout/orgChart1"/>
    <dgm:cxn modelId="{6B97BF54-247E-4DF1-B42F-2D69A66D9ADB}" type="presOf" srcId="{89634716-9F76-40E2-8830-4BDF61884CBF}" destId="{230C7FA8-0402-414D-9CA8-62B871BEB3EC}" srcOrd="0" destOrd="0" presId="urn:microsoft.com/office/officeart/2005/8/layout/orgChart1"/>
    <dgm:cxn modelId="{595DEF76-8C25-45BA-B829-E4D32BFDFB1D}" srcId="{63F75052-399F-4AD8-8A4E-CA87D045E3B5}" destId="{DD83AB59-55C8-4C25-A96D-4C5FB66B2461}" srcOrd="0" destOrd="0" parTransId="{F14A0C5E-F6B6-480D-B326-3B3F64F19C1D}" sibTransId="{199C4BA3-878B-495E-B4E1-AC3D28653331}"/>
    <dgm:cxn modelId="{7C070677-8208-451D-A58E-1925FC86956A}" type="presOf" srcId="{88059E25-FA89-4135-9232-7020CD184408}" destId="{D74F222D-3C42-4837-A4C3-F17B4168BD82}" srcOrd="0" destOrd="0" presId="urn:microsoft.com/office/officeart/2005/8/layout/orgChart1"/>
    <dgm:cxn modelId="{3242BC58-FF78-4B55-ABCC-BCACAFE8C673}" type="presOf" srcId="{12C8112B-3C8B-4935-9D03-A4904EE70624}" destId="{06763EE6-13E2-4822-B71C-8E9BAD7109CD}" srcOrd="1" destOrd="0" presId="urn:microsoft.com/office/officeart/2005/8/layout/orgChart1"/>
    <dgm:cxn modelId="{4E92615A-E36A-4446-AB9D-DAD1C2C03B4E}" type="presOf" srcId="{DD83AB59-55C8-4C25-A96D-4C5FB66B2461}" destId="{9D922F5C-C3A4-4645-829C-30839A983C63}" srcOrd="0" destOrd="0" presId="urn:microsoft.com/office/officeart/2005/8/layout/orgChart1"/>
    <dgm:cxn modelId="{A265A35A-73A2-4833-A4E5-36881CEBBF24}" type="presOf" srcId="{DC42119C-8A5E-4F5A-B5F3-1721B44CC235}" destId="{364CFA70-D849-4318-9448-933A9D8BACAF}" srcOrd="0" destOrd="0" presId="urn:microsoft.com/office/officeart/2005/8/layout/orgChart1"/>
    <dgm:cxn modelId="{59D57881-7218-4947-988C-33E11F02897A}" srcId="{40BD5911-0203-44B7-8BC4-7F1D9F4F20BD}" destId="{B943559D-012F-4B88-A976-29BD952D5E5D}" srcOrd="3" destOrd="0" parTransId="{F4EA4799-8FCD-43B8-BA04-2AFCC979A7C0}" sibTransId="{9A094465-E03F-4A87-949C-7D0C4F7BB963}"/>
    <dgm:cxn modelId="{B77C8B81-6804-4F77-B967-BE260C6518B1}" type="presOf" srcId="{32E5A276-4F0F-403E-8135-D6579DECA591}" destId="{AF1F3379-54D5-400C-A33C-2C03D0CEDD3E}" srcOrd="1" destOrd="0" presId="urn:microsoft.com/office/officeart/2005/8/layout/orgChart1"/>
    <dgm:cxn modelId="{AC36D481-52D1-4338-B4DC-18936E72B604}" type="presOf" srcId="{CA3CAA4E-ADE9-45C8-BFD5-2C273D2D631D}" destId="{5C28E42F-D4B6-433F-9409-65A3CD890257}" srcOrd="0" destOrd="0" presId="urn:microsoft.com/office/officeart/2005/8/layout/orgChart1"/>
    <dgm:cxn modelId="{A11A4682-D3B1-4718-9350-713B54DD746E}" type="presOf" srcId="{3CD93BEF-F466-4A7B-8980-291C8C9D6878}" destId="{0AD9FFC6-D6BC-47F4-A614-83D721BDFAAF}" srcOrd="1" destOrd="0" presId="urn:microsoft.com/office/officeart/2005/8/layout/orgChart1"/>
    <dgm:cxn modelId="{4FA26B84-D205-4A41-BF2B-C52215D5C935}" type="presOf" srcId="{02CCC488-7702-4B41-9795-1FA43CB2BEFA}" destId="{682B75BC-717D-41C5-ACDF-F0C29E09991A}" srcOrd="0" destOrd="0" presId="urn:microsoft.com/office/officeart/2005/8/layout/orgChart1"/>
    <dgm:cxn modelId="{62779D8B-6690-41BD-8473-597C228208C6}" type="presOf" srcId="{40BD5911-0203-44B7-8BC4-7F1D9F4F20BD}" destId="{FA9D1F5F-6954-4B2D-A83A-62BFD4F6AD8E}" srcOrd="0" destOrd="0" presId="urn:microsoft.com/office/officeart/2005/8/layout/orgChart1"/>
    <dgm:cxn modelId="{8405C28B-565F-4D1F-885B-E39582EDBE30}" srcId="{A371BB90-8CFE-42A6-8C29-8A7D2F016D65}" destId="{40BD5911-0203-44B7-8BC4-7F1D9F4F20BD}" srcOrd="0" destOrd="0" parTransId="{89634716-9F76-40E2-8830-4BDF61884CBF}" sibTransId="{6B309C10-1E38-4815-A3A4-876176CCE01D}"/>
    <dgm:cxn modelId="{5BA05B8D-1223-4367-B692-728BDD6C704E}" type="presOf" srcId="{2D4865EA-246C-4ED6-8397-D44E4F0481C0}" destId="{BC0D18A5-E3B0-4704-BF21-E0D6235CC4A2}" srcOrd="0" destOrd="0" presId="urn:microsoft.com/office/officeart/2005/8/layout/orgChart1"/>
    <dgm:cxn modelId="{9D386A91-52AE-480B-AB05-1A3465E068F7}" type="presOf" srcId="{FFAB9ADE-B0D1-48A4-91B0-3C919E391D42}" destId="{F5AD0486-30EA-424E-BFFC-B89D61109BB3}" srcOrd="0" destOrd="0" presId="urn:microsoft.com/office/officeart/2005/8/layout/orgChart1"/>
    <dgm:cxn modelId="{9AB4CD91-6BFD-406E-997D-85AC0AD833BB}" srcId="{933DF52C-8D2C-47BD-B52A-E20EFD687FCE}" destId="{C3F8B71D-B3DD-48A1-B797-FBEE34AC3BBB}" srcOrd="2" destOrd="0" parTransId="{2DD1394C-FEE3-44BF-9DEC-20EED265534A}" sibTransId="{50CAD361-5BAA-4F31-B104-1DCA567BC266}"/>
    <dgm:cxn modelId="{ACF35692-7643-4698-9781-5B4AC148E6CF}" srcId="{40BD5911-0203-44B7-8BC4-7F1D9F4F20BD}" destId="{02A07EFE-B8F4-41AF-BC85-133CF3491A3E}" srcOrd="1" destOrd="0" parTransId="{1FBA148C-E6DA-4A1F-A994-BDDEE736748C}" sibTransId="{D1146A1B-ACF0-41C9-B9D5-F8EAF5A0D636}"/>
    <dgm:cxn modelId="{4914A295-0127-4CBC-9D85-0F8B85C844D9}" type="presOf" srcId="{1F85B613-E9DC-4BE7-9337-E02065DB8FBA}" destId="{79EE1C93-4E83-490A-B549-BF5091C4E8E6}" srcOrd="0" destOrd="0" presId="urn:microsoft.com/office/officeart/2005/8/layout/orgChart1"/>
    <dgm:cxn modelId="{DE986D9A-B1C3-44B5-B82D-07209FF5E545}" type="presOf" srcId="{2D3DDB6B-2764-4389-A112-40A98CC95828}" destId="{9B491359-01FE-4948-99B0-3F21304ABB89}" srcOrd="1" destOrd="0" presId="urn:microsoft.com/office/officeart/2005/8/layout/orgChart1"/>
    <dgm:cxn modelId="{98D48D9A-7FBE-438A-B116-9F3A4CAB1CDB}" type="presOf" srcId="{32E5A276-4F0F-403E-8135-D6579DECA591}" destId="{F71DC85D-1189-4F7C-8885-586B78B2F79D}" srcOrd="0" destOrd="0" presId="urn:microsoft.com/office/officeart/2005/8/layout/orgChart1"/>
    <dgm:cxn modelId="{46CA579C-E8DE-4250-9B60-16A662D68D3A}" type="presOf" srcId="{2D4865EA-246C-4ED6-8397-D44E4F0481C0}" destId="{121343ED-467E-497F-8181-F638BCCB4B17}" srcOrd="1" destOrd="0" presId="urn:microsoft.com/office/officeart/2005/8/layout/orgChart1"/>
    <dgm:cxn modelId="{8216279D-DB47-44C9-817B-4128D47515B1}" type="presOf" srcId="{12C8112B-3C8B-4935-9D03-A4904EE70624}" destId="{56D39DDA-FC15-4D17-8328-3DB10F311159}" srcOrd="0" destOrd="0" presId="urn:microsoft.com/office/officeart/2005/8/layout/orgChart1"/>
    <dgm:cxn modelId="{DD858DA2-7EAF-4572-BB57-2F02BD958762}" srcId="{DD83AB59-55C8-4C25-A96D-4C5FB66B2461}" destId="{E854EF67-E315-4581-8EAD-C3547FDFB04A}" srcOrd="2" destOrd="0" parTransId="{5DA9413C-AF19-48BF-9277-224306F20DB9}" sibTransId="{C3D5C06F-4A68-4DB2-9766-0A9B406B0677}"/>
    <dgm:cxn modelId="{5B3761A3-83A8-4171-A565-DA32E789AD26}" type="presOf" srcId="{933DF52C-8D2C-47BD-B52A-E20EFD687FCE}" destId="{3503977F-2D1A-45E9-AC6B-6D3ED7A0A61F}" srcOrd="0" destOrd="0" presId="urn:microsoft.com/office/officeart/2005/8/layout/orgChart1"/>
    <dgm:cxn modelId="{19971AA4-7EDA-40E5-848F-7E965859AA49}" type="presOf" srcId="{F4EA4799-8FCD-43B8-BA04-2AFCC979A7C0}" destId="{D1449776-A0B8-4362-B3C9-843E984BDEF8}" srcOrd="0" destOrd="0" presId="urn:microsoft.com/office/officeart/2005/8/layout/orgChart1"/>
    <dgm:cxn modelId="{9A66C6A4-2715-4174-96AC-6DCD2209C389}" type="presOf" srcId="{2D3DDB6B-2764-4389-A112-40A98CC95828}" destId="{3EACA392-0FB7-404E-89D0-7EA33142885E}" srcOrd="0" destOrd="0" presId="urn:microsoft.com/office/officeart/2005/8/layout/orgChart1"/>
    <dgm:cxn modelId="{1A1206A5-040D-4684-9B93-210C6A19DB1B}" type="presOf" srcId="{5DA9413C-AF19-48BF-9277-224306F20DB9}" destId="{A7CA4212-71DC-45A2-BD84-4C8090F0F979}" srcOrd="0" destOrd="0" presId="urn:microsoft.com/office/officeart/2005/8/layout/orgChart1"/>
    <dgm:cxn modelId="{DD21A7A6-63CD-4E1D-BA1A-74814A66BA89}" type="presOf" srcId="{94FDE466-F375-4A48-8D94-D60B399680B5}" destId="{C8494D40-48B2-4CA6-B8CA-87F2D8E6443E}" srcOrd="0" destOrd="0" presId="urn:microsoft.com/office/officeart/2005/8/layout/orgChart1"/>
    <dgm:cxn modelId="{9E1FF0A6-F905-4952-B448-FF8BFA67C362}" type="presOf" srcId="{B943559D-012F-4B88-A976-29BD952D5E5D}" destId="{58BD1F6A-1355-4936-A8CA-008AD5FF8C0F}" srcOrd="0" destOrd="0" presId="urn:microsoft.com/office/officeart/2005/8/layout/orgChart1"/>
    <dgm:cxn modelId="{2E10F1A9-0730-4D87-B693-8D899073B7C7}" type="presOf" srcId="{087FB1DA-224E-4396-86D7-ED2A09600695}" destId="{83FBB635-EEAC-493B-9EF7-DB63D5ED7A8A}" srcOrd="1" destOrd="0" presId="urn:microsoft.com/office/officeart/2005/8/layout/orgChart1"/>
    <dgm:cxn modelId="{839EE5B0-FE7B-41E7-872D-A4046CEF212D}" type="presOf" srcId="{2DD1394C-FEE3-44BF-9DEC-20EED265534A}" destId="{1BCBAB3A-0662-4A0F-AA4B-BE485F03B6E7}" srcOrd="0" destOrd="0" presId="urn:microsoft.com/office/officeart/2005/8/layout/orgChart1"/>
    <dgm:cxn modelId="{FA7BAAB1-F7C2-40E4-B4BC-2DC283934E05}" type="presOf" srcId="{E2F5658E-818D-472C-B40E-F46237126918}" destId="{BF949777-5771-43D9-B43D-788CC509A076}" srcOrd="0" destOrd="0" presId="urn:microsoft.com/office/officeart/2005/8/layout/orgChart1"/>
    <dgm:cxn modelId="{EA2005B2-0B3F-4B2E-ADE6-5CCE8A2A5524}" srcId="{32E5A276-4F0F-403E-8135-D6579DECA591}" destId="{3CD93BEF-F466-4A7B-8980-291C8C9D6878}" srcOrd="1" destOrd="0" parTransId="{A11BA442-E0A7-433F-AAD5-C9BC53C39F62}" sibTransId="{E718E306-E128-411C-A928-0761AA14C2C9}"/>
    <dgm:cxn modelId="{8EFCA2B3-9B3D-459A-9215-0E4BE285871A}" srcId="{933DF52C-8D2C-47BD-B52A-E20EFD687FCE}" destId="{A6944D8B-A456-46E6-AA27-C18B550EAC9B}" srcOrd="0" destOrd="0" parTransId="{DFADC520-33AD-446F-A41E-4CC73C3F1BB2}" sibTransId="{1236905E-0955-4142-B2E3-640F19E17347}"/>
    <dgm:cxn modelId="{DA9C62B6-9294-4A72-A0B6-4E14B2C649BB}" type="presOf" srcId="{A6944D8B-A456-46E6-AA27-C18B550EAC9B}" destId="{B8A706F3-5B24-4C4A-9D4B-8E9E85F838CB}" srcOrd="0" destOrd="0" presId="urn:microsoft.com/office/officeart/2005/8/layout/orgChart1"/>
    <dgm:cxn modelId="{E6DDB1BF-6336-4714-BEC0-210314B837B1}" srcId="{40BD5911-0203-44B7-8BC4-7F1D9F4F20BD}" destId="{AD82F006-C6CF-4B23-81E3-B9807F26D101}" srcOrd="0" destOrd="0" parTransId="{FFAB9ADE-B0D1-48A4-91B0-3C919E391D42}" sibTransId="{1D483E9D-11F7-4ED9-A2D3-DEEB12178A6A}"/>
    <dgm:cxn modelId="{DB1944C5-87D9-4F0C-9E93-A75FEAE52AAF}" type="presOf" srcId="{3D1D92F4-22E2-4465-91EA-58D6CBA1A8AE}" destId="{6EAD445D-8585-4579-AA19-81C8593265DE}" srcOrd="1" destOrd="0" presId="urn:microsoft.com/office/officeart/2005/8/layout/orgChart1"/>
    <dgm:cxn modelId="{B21006C6-8E32-4FF1-BBD1-68C32109C97D}" type="presOf" srcId="{1FBA148C-E6DA-4A1F-A994-BDDEE736748C}" destId="{2F23C8E6-CAB9-4C17-BB56-8CAE3505C165}" srcOrd="0" destOrd="0" presId="urn:microsoft.com/office/officeart/2005/8/layout/orgChart1"/>
    <dgm:cxn modelId="{3CF84FC8-FB8B-47D0-84D6-CD6C29D0B57B}" srcId="{40BD5911-0203-44B7-8BC4-7F1D9F4F20BD}" destId="{2D3DDB6B-2764-4389-A112-40A98CC95828}" srcOrd="2" destOrd="0" parTransId="{85E0C7F2-F236-47DA-9B99-1447ACA4A67F}" sibTransId="{3867856A-514E-4685-AA27-F6B90B3826D8}"/>
    <dgm:cxn modelId="{C28B1ECA-3D5D-4BF9-B5DD-53885384FCA2}" type="presOf" srcId="{ACE67DE8-96B7-4089-BC80-5357C09B54D1}" destId="{B4B4E934-8AF1-44E4-9A6C-A80CA80E410D}" srcOrd="0" destOrd="0" presId="urn:microsoft.com/office/officeart/2005/8/layout/orgChart1"/>
    <dgm:cxn modelId="{1328B3CA-CDBE-4EF6-936F-0A56FF351831}" type="presOf" srcId="{63F75052-399F-4AD8-8A4E-CA87D045E3B5}" destId="{431E10B4-B068-4852-996D-60BC7F2860E3}" srcOrd="0" destOrd="0" presId="urn:microsoft.com/office/officeart/2005/8/layout/orgChart1"/>
    <dgm:cxn modelId="{1C2CBDCC-BBD4-42B3-89B6-C53EA0B62974}" type="presOf" srcId="{ACE67DE8-96B7-4089-BC80-5357C09B54D1}" destId="{AAD58BB1-2D76-4902-B1A5-FAC052B54DB8}" srcOrd="1" destOrd="0" presId="urn:microsoft.com/office/officeart/2005/8/layout/orgChart1"/>
    <dgm:cxn modelId="{39A219CE-369D-4C79-B939-93F6C209ADC5}" srcId="{933DF52C-8D2C-47BD-B52A-E20EFD687FCE}" destId="{30A6A035-5AB8-496A-A232-F2F7A300E3EB}" srcOrd="3" destOrd="0" parTransId="{08F117C2-593C-41EC-B217-F2CB716195F2}" sibTransId="{C280A9E4-7E19-4835-9827-80B0B4F2FEC8}"/>
    <dgm:cxn modelId="{F39F9FD1-10B4-4643-B97E-88FB032173E8}" type="presOf" srcId="{C3F8B71D-B3DD-48A1-B797-FBEE34AC3BBB}" destId="{7251408B-E774-4CEF-AD0E-528BEFC17073}" srcOrd="0" destOrd="0" presId="urn:microsoft.com/office/officeart/2005/8/layout/orgChart1"/>
    <dgm:cxn modelId="{8B0AF7D1-1C7C-4B85-8840-5D7FC5C32042}" type="presOf" srcId="{AD82F006-C6CF-4B23-81E3-B9807F26D101}" destId="{E2C0DF9D-639A-4DBD-B144-528DA003E981}" srcOrd="0" destOrd="0" presId="urn:microsoft.com/office/officeart/2005/8/layout/orgChart1"/>
    <dgm:cxn modelId="{66D864D4-E697-4981-9F2D-8A4F41C4920B}" type="presOf" srcId="{40BD5911-0203-44B7-8BC4-7F1D9F4F20BD}" destId="{66902CB8-A2E2-4250-83E0-9D8D4612B350}" srcOrd="1" destOrd="0" presId="urn:microsoft.com/office/officeart/2005/8/layout/orgChart1"/>
    <dgm:cxn modelId="{C05B8ADE-42F4-4706-A93B-1214D7BF5E12}" type="presOf" srcId="{02CCC488-7702-4B41-9795-1FA43CB2BEFA}" destId="{F7CA6015-01BF-49B2-9B63-E599A08DACDE}" srcOrd="1" destOrd="0" presId="urn:microsoft.com/office/officeart/2005/8/layout/orgChart1"/>
    <dgm:cxn modelId="{4B81EEE1-F475-4596-B048-65F0625879F3}" type="presOf" srcId="{A11BA442-E0A7-433F-AAD5-C9BC53C39F62}" destId="{5270E078-7489-4A42-9544-790578D3C85D}" srcOrd="0" destOrd="0" presId="urn:microsoft.com/office/officeart/2005/8/layout/orgChart1"/>
    <dgm:cxn modelId="{E75F5FE5-A78E-4523-B8BC-ABAC6BC90A50}" type="presOf" srcId="{DD83AB59-55C8-4C25-A96D-4C5FB66B2461}" destId="{6979FA63-0BEC-4057-A8CC-71DEA4957B28}" srcOrd="1" destOrd="0" presId="urn:microsoft.com/office/officeart/2005/8/layout/orgChart1"/>
    <dgm:cxn modelId="{08FA79E5-E557-4208-8A4F-ADB6D5913154}" type="presOf" srcId="{B943559D-012F-4B88-A976-29BD952D5E5D}" destId="{9824DA07-1FBA-4B22-8549-951556BDBB55}" srcOrd="1" destOrd="0" presId="urn:microsoft.com/office/officeart/2005/8/layout/orgChart1"/>
    <dgm:cxn modelId="{0C1B87E6-F4E2-40F7-9374-7637F885E01E}" type="presOf" srcId="{86C6862C-4E7E-425B-9EF9-F33D0F9F1F0F}" destId="{DCCA9833-1E2C-48AA-9734-D57BB5415F37}" srcOrd="0" destOrd="0" presId="urn:microsoft.com/office/officeart/2005/8/layout/orgChart1"/>
    <dgm:cxn modelId="{06884BE9-62EA-4A60-8148-A52C5E5CE61C}" type="presOf" srcId="{C3F8B71D-B3DD-48A1-B797-FBEE34AC3BBB}" destId="{B9973C3D-F41D-4EE3-8CAE-6BABE68C5C55}" srcOrd="1" destOrd="0" presId="urn:microsoft.com/office/officeart/2005/8/layout/orgChart1"/>
    <dgm:cxn modelId="{30CFDAEA-5640-48C6-9532-9C33C3B8FA8C}" srcId="{02CCC488-7702-4B41-9795-1FA43CB2BEFA}" destId="{B60AF8C8-E40A-4973-B625-B7098E517A12}" srcOrd="0" destOrd="0" parTransId="{DC42119C-8A5E-4F5A-B5F3-1721B44CC235}" sibTransId="{52107130-AA6D-44A1-9527-5234E125299C}"/>
    <dgm:cxn modelId="{3CEF78F2-D097-42E7-92D4-0D7BDF393706}" srcId="{DD83AB59-55C8-4C25-A96D-4C5FB66B2461}" destId="{ACE67DE8-96B7-4089-BC80-5357C09B54D1}" srcOrd="0" destOrd="0" parTransId="{22ACC90B-0110-41ED-ABA0-A2B3CC2A1F08}" sibTransId="{1F8ED662-F371-46FA-8C3E-DA0B314026F3}"/>
    <dgm:cxn modelId="{CA257AF6-20E1-4969-932E-99EAB4763D4D}" srcId="{02CCC488-7702-4B41-9795-1FA43CB2BEFA}" destId="{2D4865EA-246C-4ED6-8397-D44E4F0481C0}" srcOrd="1" destOrd="0" parTransId="{CA3CAA4E-ADE9-45C8-BFD5-2C273D2D631D}" sibTransId="{70B74E4B-E451-4DA5-8C4E-5F865F70F8A1}"/>
    <dgm:cxn modelId="{7F55B0F8-2D6F-4B97-AB3B-CB764A7E698D}" type="presOf" srcId="{B56A7527-C501-439B-AC01-E58AD2F38B7D}" destId="{5A313788-BAC2-4BA6-9CE1-9A6B32E80D13}" srcOrd="0" destOrd="0" presId="urn:microsoft.com/office/officeart/2005/8/layout/orgChart1"/>
    <dgm:cxn modelId="{9E9896FB-1135-4479-B1A3-6E8CDE518264}" type="presOf" srcId="{3CD93BEF-F466-4A7B-8980-291C8C9D6878}" destId="{B9CA5F6A-2AC9-493D-9492-13D1D45623D6}" srcOrd="0" destOrd="0" presId="urn:microsoft.com/office/officeart/2005/8/layout/orgChart1"/>
    <dgm:cxn modelId="{C5FCDEFC-76B6-4714-9088-DD3B24E91922}" srcId="{ACE67DE8-96B7-4089-BC80-5357C09B54D1}" destId="{A371BB90-8CFE-42A6-8C29-8A7D2F016D65}" srcOrd="0" destOrd="0" parTransId="{88059E25-FA89-4135-9232-7020CD184408}" sibTransId="{7058CD91-8FD4-4951-BA96-D10909359DA9}"/>
    <dgm:cxn modelId="{7FEAD1FE-AAB7-426B-BA9F-7537C13B5DB3}" type="presOf" srcId="{3D6163A5-48D8-43F9-9ABA-7EA27B26266E}" destId="{9F61B669-BC55-48D8-8EBB-16B77B7DDBAE}" srcOrd="0" destOrd="0" presId="urn:microsoft.com/office/officeart/2005/8/layout/orgChart1"/>
    <dgm:cxn modelId="{359DE8FF-875B-4DED-9436-76F4207AA332}" srcId="{933DF52C-8D2C-47BD-B52A-E20EFD687FCE}" destId="{12C8112B-3C8B-4935-9D03-A4904EE70624}" srcOrd="1" destOrd="0" parTransId="{86C6862C-4E7E-425B-9EF9-F33D0F9F1F0F}" sibTransId="{4CF8E0CB-B160-4CFC-938A-1944B15C5CED}"/>
    <dgm:cxn modelId="{A786F0FF-66E9-4226-A8CA-7558AB668FA1}" srcId="{32E5A276-4F0F-403E-8135-D6579DECA591}" destId="{02CCC488-7702-4B41-9795-1FA43CB2BEFA}" srcOrd="0" destOrd="0" parTransId="{6A0E264C-528B-425E-9A9C-88E2B408D670}" sibTransId="{A064EC09-86FE-4777-815F-FAADD7373305}"/>
    <dgm:cxn modelId="{1814E36C-E5DE-40BC-B084-DACF16593493}" type="presParOf" srcId="{431E10B4-B068-4852-996D-60BC7F2860E3}" destId="{3E3147D5-0FC7-434B-88F2-A7FD4BB2F58C}" srcOrd="0" destOrd="0" presId="urn:microsoft.com/office/officeart/2005/8/layout/orgChart1"/>
    <dgm:cxn modelId="{D138B327-D985-42EB-98E0-822F2DA42818}" type="presParOf" srcId="{3E3147D5-0FC7-434B-88F2-A7FD4BB2F58C}" destId="{0D818485-5182-46A6-87DE-5BCF3FC920B4}" srcOrd="0" destOrd="0" presId="urn:microsoft.com/office/officeart/2005/8/layout/orgChart1"/>
    <dgm:cxn modelId="{FAA03016-4965-4815-B72E-2CD3B64D6176}" type="presParOf" srcId="{0D818485-5182-46A6-87DE-5BCF3FC920B4}" destId="{9D922F5C-C3A4-4645-829C-30839A983C63}" srcOrd="0" destOrd="0" presId="urn:microsoft.com/office/officeart/2005/8/layout/orgChart1"/>
    <dgm:cxn modelId="{FF0B65A0-E5FA-4FD5-84D9-D41910EE7A2E}" type="presParOf" srcId="{0D818485-5182-46A6-87DE-5BCF3FC920B4}" destId="{6979FA63-0BEC-4057-A8CC-71DEA4957B28}" srcOrd="1" destOrd="0" presId="urn:microsoft.com/office/officeart/2005/8/layout/orgChart1"/>
    <dgm:cxn modelId="{453E41D1-177E-4738-A685-3E2C83C5056E}" type="presParOf" srcId="{3E3147D5-0FC7-434B-88F2-A7FD4BB2F58C}" destId="{C45BA449-5B84-4D03-9EFA-36936DCDA191}" srcOrd="1" destOrd="0" presId="urn:microsoft.com/office/officeart/2005/8/layout/orgChart1"/>
    <dgm:cxn modelId="{24E479FB-D0E5-4885-9CDC-C86D8A6DABAF}" type="presParOf" srcId="{C45BA449-5B84-4D03-9EFA-36936DCDA191}" destId="{7A16E420-DE5B-4FA5-8280-FF3432094972}" srcOrd="0" destOrd="0" presId="urn:microsoft.com/office/officeart/2005/8/layout/orgChart1"/>
    <dgm:cxn modelId="{13A9A17E-AFB9-445D-A70C-470AE6C72DAB}" type="presParOf" srcId="{C45BA449-5B84-4D03-9EFA-36936DCDA191}" destId="{89ADAC2F-EB69-45E4-970F-391CBA717D62}" srcOrd="1" destOrd="0" presId="urn:microsoft.com/office/officeart/2005/8/layout/orgChart1"/>
    <dgm:cxn modelId="{EDE4EE34-C815-48FA-A155-BC6676C90DE4}" type="presParOf" srcId="{89ADAC2F-EB69-45E4-970F-391CBA717D62}" destId="{AB20917B-F8A3-402C-BDCD-5EFD0769C98B}" srcOrd="0" destOrd="0" presId="urn:microsoft.com/office/officeart/2005/8/layout/orgChart1"/>
    <dgm:cxn modelId="{E27AD06E-4BED-4277-9A1B-A2DF62CF7D6A}" type="presParOf" srcId="{AB20917B-F8A3-402C-BDCD-5EFD0769C98B}" destId="{B4B4E934-8AF1-44E4-9A6C-A80CA80E410D}" srcOrd="0" destOrd="0" presId="urn:microsoft.com/office/officeart/2005/8/layout/orgChart1"/>
    <dgm:cxn modelId="{135D7D02-1BC8-40C9-BA6D-6D21EC82ECB7}" type="presParOf" srcId="{AB20917B-F8A3-402C-BDCD-5EFD0769C98B}" destId="{AAD58BB1-2D76-4902-B1A5-FAC052B54DB8}" srcOrd="1" destOrd="0" presId="urn:microsoft.com/office/officeart/2005/8/layout/orgChart1"/>
    <dgm:cxn modelId="{575933E2-CB1F-468F-AE3A-5DCA83AA523F}" type="presParOf" srcId="{89ADAC2F-EB69-45E4-970F-391CBA717D62}" destId="{C11E0FF8-3F8B-4C54-AB67-B7C4DF18652F}" srcOrd="1" destOrd="0" presId="urn:microsoft.com/office/officeart/2005/8/layout/orgChart1"/>
    <dgm:cxn modelId="{6DB5D448-AF94-439B-A9B0-3100E0F877D4}" type="presParOf" srcId="{C11E0FF8-3F8B-4C54-AB67-B7C4DF18652F}" destId="{D74F222D-3C42-4837-A4C3-F17B4168BD82}" srcOrd="0" destOrd="0" presId="urn:microsoft.com/office/officeart/2005/8/layout/orgChart1"/>
    <dgm:cxn modelId="{6C1FEE87-839C-4C30-8587-ED86F2346C6C}" type="presParOf" srcId="{C11E0FF8-3F8B-4C54-AB67-B7C4DF18652F}" destId="{D2E9B58E-0209-45E1-A631-6407C575C482}" srcOrd="1" destOrd="0" presId="urn:microsoft.com/office/officeart/2005/8/layout/orgChart1"/>
    <dgm:cxn modelId="{9D44CC66-B855-4D7D-BB83-B47183421130}" type="presParOf" srcId="{D2E9B58E-0209-45E1-A631-6407C575C482}" destId="{19D24246-B6F4-416D-A893-D92820AAA6C7}" srcOrd="0" destOrd="0" presId="urn:microsoft.com/office/officeart/2005/8/layout/orgChart1"/>
    <dgm:cxn modelId="{1675AC82-0323-4598-9BF6-A13DE01E01DB}" type="presParOf" srcId="{19D24246-B6F4-416D-A893-D92820AAA6C7}" destId="{1F18AA2C-FBD8-4A47-A1F1-17D7636F055A}" srcOrd="0" destOrd="0" presId="urn:microsoft.com/office/officeart/2005/8/layout/orgChart1"/>
    <dgm:cxn modelId="{75DE0A1B-A310-4D4E-95D9-A19DAF245F68}" type="presParOf" srcId="{19D24246-B6F4-416D-A893-D92820AAA6C7}" destId="{E7D50D3F-5A4C-4C26-944A-7EAF18C21382}" srcOrd="1" destOrd="0" presId="urn:microsoft.com/office/officeart/2005/8/layout/orgChart1"/>
    <dgm:cxn modelId="{9AFF0DC0-53A3-45CB-84F2-BBF252FD8232}" type="presParOf" srcId="{D2E9B58E-0209-45E1-A631-6407C575C482}" destId="{85CBC31E-3130-4BAD-9058-2C1718E4126E}" srcOrd="1" destOrd="0" presId="urn:microsoft.com/office/officeart/2005/8/layout/orgChart1"/>
    <dgm:cxn modelId="{650577A5-B875-485A-91C9-C77BBB379E25}" type="presParOf" srcId="{85CBC31E-3130-4BAD-9058-2C1718E4126E}" destId="{230C7FA8-0402-414D-9CA8-62B871BEB3EC}" srcOrd="0" destOrd="0" presId="urn:microsoft.com/office/officeart/2005/8/layout/orgChart1"/>
    <dgm:cxn modelId="{B55FED45-7DEC-4D94-A9FF-A3A8DB079689}" type="presParOf" srcId="{85CBC31E-3130-4BAD-9058-2C1718E4126E}" destId="{8B1DE580-B6BE-4EBE-9037-2728365DC71F}" srcOrd="1" destOrd="0" presId="urn:microsoft.com/office/officeart/2005/8/layout/orgChart1"/>
    <dgm:cxn modelId="{FA850CBA-73A3-4506-8E7B-139BD0D6F9A4}" type="presParOf" srcId="{8B1DE580-B6BE-4EBE-9037-2728365DC71F}" destId="{2CE2C2F2-3ED0-4BF0-AF6F-439C8435C70A}" srcOrd="0" destOrd="0" presId="urn:microsoft.com/office/officeart/2005/8/layout/orgChart1"/>
    <dgm:cxn modelId="{E1DBE081-D05A-45CE-8ECC-0FC2B7205FC9}" type="presParOf" srcId="{2CE2C2F2-3ED0-4BF0-AF6F-439C8435C70A}" destId="{FA9D1F5F-6954-4B2D-A83A-62BFD4F6AD8E}" srcOrd="0" destOrd="0" presId="urn:microsoft.com/office/officeart/2005/8/layout/orgChart1"/>
    <dgm:cxn modelId="{36BA3897-1E62-45E3-ADCF-26C0204E91DF}" type="presParOf" srcId="{2CE2C2F2-3ED0-4BF0-AF6F-439C8435C70A}" destId="{66902CB8-A2E2-4250-83E0-9D8D4612B350}" srcOrd="1" destOrd="0" presId="urn:microsoft.com/office/officeart/2005/8/layout/orgChart1"/>
    <dgm:cxn modelId="{DEE5A463-E6A0-47C1-ADBC-439C5329CBFA}" type="presParOf" srcId="{8B1DE580-B6BE-4EBE-9037-2728365DC71F}" destId="{31523B8A-938B-46EB-B71C-EB907C40B3B1}" srcOrd="1" destOrd="0" presId="urn:microsoft.com/office/officeart/2005/8/layout/orgChart1"/>
    <dgm:cxn modelId="{FDF2715E-F552-4BBA-B95F-EE9AA94B1333}" type="presParOf" srcId="{31523B8A-938B-46EB-B71C-EB907C40B3B1}" destId="{F5AD0486-30EA-424E-BFFC-B89D61109BB3}" srcOrd="0" destOrd="0" presId="urn:microsoft.com/office/officeart/2005/8/layout/orgChart1"/>
    <dgm:cxn modelId="{027CF25D-0507-4490-8651-96723190AD60}" type="presParOf" srcId="{31523B8A-938B-46EB-B71C-EB907C40B3B1}" destId="{066BCEF3-7F5F-4FA4-9D55-C2CD51777AEB}" srcOrd="1" destOrd="0" presId="urn:microsoft.com/office/officeart/2005/8/layout/orgChart1"/>
    <dgm:cxn modelId="{7E9010CB-420A-48BB-87EC-1BBB327F9AF0}" type="presParOf" srcId="{066BCEF3-7F5F-4FA4-9D55-C2CD51777AEB}" destId="{7BA6286D-B7E9-4F33-B0D5-9D5227013CB9}" srcOrd="0" destOrd="0" presId="urn:microsoft.com/office/officeart/2005/8/layout/orgChart1"/>
    <dgm:cxn modelId="{77DBB688-7CD5-4B9A-A8DD-25E7C8376E96}" type="presParOf" srcId="{7BA6286D-B7E9-4F33-B0D5-9D5227013CB9}" destId="{E2C0DF9D-639A-4DBD-B144-528DA003E981}" srcOrd="0" destOrd="0" presId="urn:microsoft.com/office/officeart/2005/8/layout/orgChart1"/>
    <dgm:cxn modelId="{A06630A9-FB98-4938-A53A-AAF718E8CE4E}" type="presParOf" srcId="{7BA6286D-B7E9-4F33-B0D5-9D5227013CB9}" destId="{00EC8FDA-4D43-4B3A-9586-3937B7575032}" srcOrd="1" destOrd="0" presId="urn:microsoft.com/office/officeart/2005/8/layout/orgChart1"/>
    <dgm:cxn modelId="{7964E450-A4F1-4943-B1B8-379529DBE5E1}" type="presParOf" srcId="{066BCEF3-7F5F-4FA4-9D55-C2CD51777AEB}" destId="{42FD9A5C-6DDF-4F3A-B084-D97072B7F64A}" srcOrd="1" destOrd="0" presId="urn:microsoft.com/office/officeart/2005/8/layout/orgChart1"/>
    <dgm:cxn modelId="{52B155FF-9FCF-420E-B2BF-A81AC4F89453}" type="presParOf" srcId="{066BCEF3-7F5F-4FA4-9D55-C2CD51777AEB}" destId="{D07CF1C7-EF66-482E-AEB3-60D8B03721C9}" srcOrd="2" destOrd="0" presId="urn:microsoft.com/office/officeart/2005/8/layout/orgChart1"/>
    <dgm:cxn modelId="{4BA91A3E-A30E-487D-88A4-22C08A480F7E}" type="presParOf" srcId="{31523B8A-938B-46EB-B71C-EB907C40B3B1}" destId="{2F23C8E6-CAB9-4C17-BB56-8CAE3505C165}" srcOrd="2" destOrd="0" presId="urn:microsoft.com/office/officeart/2005/8/layout/orgChart1"/>
    <dgm:cxn modelId="{03BFDEDD-8C70-4AB7-8C88-84FAEF3E7FF2}" type="presParOf" srcId="{31523B8A-938B-46EB-B71C-EB907C40B3B1}" destId="{142D984A-2350-42B0-A317-0F5F779E08D2}" srcOrd="3" destOrd="0" presId="urn:microsoft.com/office/officeart/2005/8/layout/orgChart1"/>
    <dgm:cxn modelId="{CEC4BA71-BF67-4F9A-AFA8-7B525DC6D318}" type="presParOf" srcId="{142D984A-2350-42B0-A317-0F5F779E08D2}" destId="{14F17912-E5CE-494D-B081-2EB1387394AB}" srcOrd="0" destOrd="0" presId="urn:microsoft.com/office/officeart/2005/8/layout/orgChart1"/>
    <dgm:cxn modelId="{77DB2B8F-65DE-4A26-98AF-16C23220032F}" type="presParOf" srcId="{14F17912-E5CE-494D-B081-2EB1387394AB}" destId="{425F317D-D41B-4E54-AEDB-0FC760BC8ED7}" srcOrd="0" destOrd="0" presId="urn:microsoft.com/office/officeart/2005/8/layout/orgChart1"/>
    <dgm:cxn modelId="{43518CE6-3AAB-4042-B982-7E1E6F8BF86E}" type="presParOf" srcId="{14F17912-E5CE-494D-B081-2EB1387394AB}" destId="{5A9A16D7-5479-42A1-8BF6-FCA8615BBB95}" srcOrd="1" destOrd="0" presId="urn:microsoft.com/office/officeart/2005/8/layout/orgChart1"/>
    <dgm:cxn modelId="{E997C4FC-F4F9-4518-8D2B-0E96F3F8C4D2}" type="presParOf" srcId="{142D984A-2350-42B0-A317-0F5F779E08D2}" destId="{224D1E6D-B259-48D5-AD30-D1E9D9BC2F9C}" srcOrd="1" destOrd="0" presId="urn:microsoft.com/office/officeart/2005/8/layout/orgChart1"/>
    <dgm:cxn modelId="{121FC03E-4D67-4281-B594-780ECF510473}" type="presParOf" srcId="{142D984A-2350-42B0-A317-0F5F779E08D2}" destId="{EC307D10-29D9-411B-87BB-DC297C0A307A}" srcOrd="2" destOrd="0" presId="urn:microsoft.com/office/officeart/2005/8/layout/orgChart1"/>
    <dgm:cxn modelId="{47C312CD-5679-4EF2-A528-30D83878804A}" type="presParOf" srcId="{31523B8A-938B-46EB-B71C-EB907C40B3B1}" destId="{D064C67C-03C3-450E-97D9-F3B590C71467}" srcOrd="4" destOrd="0" presId="urn:microsoft.com/office/officeart/2005/8/layout/orgChart1"/>
    <dgm:cxn modelId="{E1B13111-D985-4FF5-87BD-64000501E845}" type="presParOf" srcId="{31523B8A-938B-46EB-B71C-EB907C40B3B1}" destId="{3343A174-C210-4DA1-B535-FF87D4561E7B}" srcOrd="5" destOrd="0" presId="urn:microsoft.com/office/officeart/2005/8/layout/orgChart1"/>
    <dgm:cxn modelId="{3E86D228-692D-4032-94EE-647C3BC4F75F}" type="presParOf" srcId="{3343A174-C210-4DA1-B535-FF87D4561E7B}" destId="{DFBE5E07-2D7F-45A7-A470-8830F6A06A1B}" srcOrd="0" destOrd="0" presId="urn:microsoft.com/office/officeart/2005/8/layout/orgChart1"/>
    <dgm:cxn modelId="{4DA174D5-DC04-47FE-8A95-E2797BCA001F}" type="presParOf" srcId="{DFBE5E07-2D7F-45A7-A470-8830F6A06A1B}" destId="{3EACA392-0FB7-404E-89D0-7EA33142885E}" srcOrd="0" destOrd="0" presId="urn:microsoft.com/office/officeart/2005/8/layout/orgChart1"/>
    <dgm:cxn modelId="{29ED690D-04DF-4B5B-BE32-2083482295A2}" type="presParOf" srcId="{DFBE5E07-2D7F-45A7-A470-8830F6A06A1B}" destId="{9B491359-01FE-4948-99B0-3F21304ABB89}" srcOrd="1" destOrd="0" presId="urn:microsoft.com/office/officeart/2005/8/layout/orgChart1"/>
    <dgm:cxn modelId="{48D8DC17-D07D-40FA-98B4-535F209FDFC6}" type="presParOf" srcId="{3343A174-C210-4DA1-B535-FF87D4561E7B}" destId="{AE0BA313-F99B-4C63-A4FB-2EBA6403E156}" srcOrd="1" destOrd="0" presId="urn:microsoft.com/office/officeart/2005/8/layout/orgChart1"/>
    <dgm:cxn modelId="{00315C96-9663-4300-941B-11C56CE21C08}" type="presParOf" srcId="{3343A174-C210-4DA1-B535-FF87D4561E7B}" destId="{6E5AC180-8C56-46A0-85B1-B441197C65FC}" srcOrd="2" destOrd="0" presId="urn:microsoft.com/office/officeart/2005/8/layout/orgChart1"/>
    <dgm:cxn modelId="{F70632C3-706A-40F1-9212-8E8BA1F3AB73}" type="presParOf" srcId="{31523B8A-938B-46EB-B71C-EB907C40B3B1}" destId="{D1449776-A0B8-4362-B3C9-843E984BDEF8}" srcOrd="6" destOrd="0" presId="urn:microsoft.com/office/officeart/2005/8/layout/orgChart1"/>
    <dgm:cxn modelId="{0C8D4B9A-0904-4851-9F03-9B28CD829C87}" type="presParOf" srcId="{31523B8A-938B-46EB-B71C-EB907C40B3B1}" destId="{0F2B54B8-41B0-42CF-BA5B-639571E55E0D}" srcOrd="7" destOrd="0" presId="urn:microsoft.com/office/officeart/2005/8/layout/orgChart1"/>
    <dgm:cxn modelId="{1FABA8B5-0311-437F-BF46-F07859D16C38}" type="presParOf" srcId="{0F2B54B8-41B0-42CF-BA5B-639571E55E0D}" destId="{B692297F-DEBC-4736-A460-6898B841F274}" srcOrd="0" destOrd="0" presId="urn:microsoft.com/office/officeart/2005/8/layout/orgChart1"/>
    <dgm:cxn modelId="{1D9339D3-C493-4A11-8E33-A9CA8A5D1887}" type="presParOf" srcId="{B692297F-DEBC-4736-A460-6898B841F274}" destId="{58BD1F6A-1355-4936-A8CA-008AD5FF8C0F}" srcOrd="0" destOrd="0" presId="urn:microsoft.com/office/officeart/2005/8/layout/orgChart1"/>
    <dgm:cxn modelId="{F1276F0A-CA4A-45D6-B36E-9A89A7E09314}" type="presParOf" srcId="{B692297F-DEBC-4736-A460-6898B841F274}" destId="{9824DA07-1FBA-4B22-8549-951556BDBB55}" srcOrd="1" destOrd="0" presId="urn:microsoft.com/office/officeart/2005/8/layout/orgChart1"/>
    <dgm:cxn modelId="{730F9D4D-8527-44BB-94BD-E9B89ED1F802}" type="presParOf" srcId="{0F2B54B8-41B0-42CF-BA5B-639571E55E0D}" destId="{8514C081-172C-4F1A-B60D-84EAA4306BB6}" srcOrd="1" destOrd="0" presId="urn:microsoft.com/office/officeart/2005/8/layout/orgChart1"/>
    <dgm:cxn modelId="{6DCAE93E-9BA9-43F1-9AA5-7BCFBABFE651}" type="presParOf" srcId="{0F2B54B8-41B0-42CF-BA5B-639571E55E0D}" destId="{D3593E9B-1C4E-4EDA-B382-AB8BC8A01D75}" srcOrd="2" destOrd="0" presId="urn:microsoft.com/office/officeart/2005/8/layout/orgChart1"/>
    <dgm:cxn modelId="{591913AE-6539-4E2E-8910-21B7176430B6}" type="presParOf" srcId="{31523B8A-938B-46EB-B71C-EB907C40B3B1}" destId="{BF949777-5771-43D9-B43D-788CC509A076}" srcOrd="8" destOrd="0" presId="urn:microsoft.com/office/officeart/2005/8/layout/orgChart1"/>
    <dgm:cxn modelId="{7C2F5A6E-627A-4365-BAA3-0D4DD3AB5C29}" type="presParOf" srcId="{31523B8A-938B-46EB-B71C-EB907C40B3B1}" destId="{71DAD088-1CAD-43A2-B8F4-71DC16C09AA0}" srcOrd="9" destOrd="0" presId="urn:microsoft.com/office/officeart/2005/8/layout/orgChart1"/>
    <dgm:cxn modelId="{8B39EA37-0E73-47E1-BB0A-3CFACF54B91F}" type="presParOf" srcId="{71DAD088-1CAD-43A2-B8F4-71DC16C09AA0}" destId="{A4F2191A-6D7B-47CE-9E0F-9DC947C26024}" srcOrd="0" destOrd="0" presId="urn:microsoft.com/office/officeart/2005/8/layout/orgChart1"/>
    <dgm:cxn modelId="{8CE50816-60A7-4236-9283-A2E60DE873FC}" type="presParOf" srcId="{A4F2191A-6D7B-47CE-9E0F-9DC947C26024}" destId="{64F03755-F490-48C9-964F-7DBB23EA74D9}" srcOrd="0" destOrd="0" presId="urn:microsoft.com/office/officeart/2005/8/layout/orgChart1"/>
    <dgm:cxn modelId="{7CA226EC-D2C4-49DB-A7CF-815A8BC77751}" type="presParOf" srcId="{A4F2191A-6D7B-47CE-9E0F-9DC947C26024}" destId="{83FBB635-EEAC-493B-9EF7-DB63D5ED7A8A}" srcOrd="1" destOrd="0" presId="urn:microsoft.com/office/officeart/2005/8/layout/orgChart1"/>
    <dgm:cxn modelId="{E9C5C704-D655-4F3A-BE22-0C66221084D0}" type="presParOf" srcId="{71DAD088-1CAD-43A2-B8F4-71DC16C09AA0}" destId="{78EB350F-3CF2-4A57-9997-CC0ECEC27379}" srcOrd="1" destOrd="0" presId="urn:microsoft.com/office/officeart/2005/8/layout/orgChart1"/>
    <dgm:cxn modelId="{429E483C-82AD-42BB-962D-A3BCD8EAD6F2}" type="presParOf" srcId="{71DAD088-1CAD-43A2-B8F4-71DC16C09AA0}" destId="{D61DB0F8-37A1-4376-92FB-764187A5F57A}" srcOrd="2" destOrd="0" presId="urn:microsoft.com/office/officeart/2005/8/layout/orgChart1"/>
    <dgm:cxn modelId="{84905278-2FBC-4DC1-A3AB-71FDB8ADEF1E}" type="presParOf" srcId="{8B1DE580-B6BE-4EBE-9037-2728365DC71F}" destId="{EB71EA87-C6B6-4F8B-B706-284E87957FF3}" srcOrd="2" destOrd="0" presId="urn:microsoft.com/office/officeart/2005/8/layout/orgChart1"/>
    <dgm:cxn modelId="{995784EC-CB5E-4B45-B413-16E353AF673A}" type="presParOf" srcId="{85CBC31E-3130-4BAD-9058-2C1718E4126E}" destId="{9F61B669-BC55-48D8-8EBB-16B77B7DDBAE}" srcOrd="2" destOrd="0" presId="urn:microsoft.com/office/officeart/2005/8/layout/orgChart1"/>
    <dgm:cxn modelId="{CCB6810C-4F64-43DE-A529-3EA82F579FC6}" type="presParOf" srcId="{85CBC31E-3130-4BAD-9058-2C1718E4126E}" destId="{F438FD15-95C7-4675-BDBD-27DFF5B24BB2}" srcOrd="3" destOrd="0" presId="urn:microsoft.com/office/officeart/2005/8/layout/orgChart1"/>
    <dgm:cxn modelId="{6A79CDC0-3B52-421A-9028-7901EDF838BF}" type="presParOf" srcId="{F438FD15-95C7-4675-BDBD-27DFF5B24BB2}" destId="{1F329CE4-B361-433F-B0F1-D93027A0DF17}" srcOrd="0" destOrd="0" presId="urn:microsoft.com/office/officeart/2005/8/layout/orgChart1"/>
    <dgm:cxn modelId="{30F74B96-318D-47FA-A272-4C20B1FF8540}" type="presParOf" srcId="{1F329CE4-B361-433F-B0F1-D93027A0DF17}" destId="{3503977F-2D1A-45E9-AC6B-6D3ED7A0A61F}" srcOrd="0" destOrd="0" presId="urn:microsoft.com/office/officeart/2005/8/layout/orgChart1"/>
    <dgm:cxn modelId="{FF1DD79D-5A9B-43A4-B1F7-F75201D0BB67}" type="presParOf" srcId="{1F329CE4-B361-433F-B0F1-D93027A0DF17}" destId="{41D0235D-C219-4FD7-8685-DD2CEDC1CFAD}" srcOrd="1" destOrd="0" presId="urn:microsoft.com/office/officeart/2005/8/layout/orgChart1"/>
    <dgm:cxn modelId="{20F738B2-AF88-42A4-B4D8-E851BB34DE6E}" type="presParOf" srcId="{F438FD15-95C7-4675-BDBD-27DFF5B24BB2}" destId="{4DDAF83D-2926-4172-952A-CDB8B95CFF18}" srcOrd="1" destOrd="0" presId="urn:microsoft.com/office/officeart/2005/8/layout/orgChart1"/>
    <dgm:cxn modelId="{FE18750A-A27D-4370-83DD-31F136D0466D}" type="presParOf" srcId="{4DDAF83D-2926-4172-952A-CDB8B95CFF18}" destId="{F8A502E5-8095-4EC3-B83E-F809EC8DC251}" srcOrd="0" destOrd="0" presId="urn:microsoft.com/office/officeart/2005/8/layout/orgChart1"/>
    <dgm:cxn modelId="{2CC8127E-CD7E-4377-85B9-C00D55833FD2}" type="presParOf" srcId="{4DDAF83D-2926-4172-952A-CDB8B95CFF18}" destId="{B5B29A7E-EB66-4B27-AF75-EA507DC9E8AA}" srcOrd="1" destOrd="0" presId="urn:microsoft.com/office/officeart/2005/8/layout/orgChart1"/>
    <dgm:cxn modelId="{4B195E7E-6E67-4BD9-A5AD-038894C0E59B}" type="presParOf" srcId="{B5B29A7E-EB66-4B27-AF75-EA507DC9E8AA}" destId="{D638E458-E71B-4E63-80BA-7F984F0F4D84}" srcOrd="0" destOrd="0" presId="urn:microsoft.com/office/officeart/2005/8/layout/orgChart1"/>
    <dgm:cxn modelId="{DBF31B04-D7E3-48BE-A87E-26EA6E4A0585}" type="presParOf" srcId="{D638E458-E71B-4E63-80BA-7F984F0F4D84}" destId="{B8A706F3-5B24-4C4A-9D4B-8E9E85F838CB}" srcOrd="0" destOrd="0" presId="urn:microsoft.com/office/officeart/2005/8/layout/orgChart1"/>
    <dgm:cxn modelId="{4DB73419-60D5-4A3D-B9E2-91351839D74A}" type="presParOf" srcId="{D638E458-E71B-4E63-80BA-7F984F0F4D84}" destId="{AED05643-AAD6-4F93-B8CE-10F04DBB93DF}" srcOrd="1" destOrd="0" presId="urn:microsoft.com/office/officeart/2005/8/layout/orgChart1"/>
    <dgm:cxn modelId="{1A399310-9CE7-4533-A954-CF7324886472}" type="presParOf" srcId="{B5B29A7E-EB66-4B27-AF75-EA507DC9E8AA}" destId="{EF19942A-5FBE-4FF4-9246-23889238742E}" srcOrd="1" destOrd="0" presId="urn:microsoft.com/office/officeart/2005/8/layout/orgChart1"/>
    <dgm:cxn modelId="{30F623DB-1F58-4BC8-AC4B-FEC0E58F5333}" type="presParOf" srcId="{B5B29A7E-EB66-4B27-AF75-EA507DC9E8AA}" destId="{124910A9-D26E-4BB0-B8A1-0E0A8DB0F89A}" srcOrd="2" destOrd="0" presId="urn:microsoft.com/office/officeart/2005/8/layout/orgChart1"/>
    <dgm:cxn modelId="{DBC4660E-C586-4E69-8B59-6B6F9F3002E1}" type="presParOf" srcId="{4DDAF83D-2926-4172-952A-CDB8B95CFF18}" destId="{DCCA9833-1E2C-48AA-9734-D57BB5415F37}" srcOrd="2" destOrd="0" presId="urn:microsoft.com/office/officeart/2005/8/layout/orgChart1"/>
    <dgm:cxn modelId="{6EC2FC86-B495-452D-887D-377010969003}" type="presParOf" srcId="{4DDAF83D-2926-4172-952A-CDB8B95CFF18}" destId="{3DAEA326-90D5-4D9C-8F1E-4C28BBF846CD}" srcOrd="3" destOrd="0" presId="urn:microsoft.com/office/officeart/2005/8/layout/orgChart1"/>
    <dgm:cxn modelId="{ACDC1C3A-2375-4E06-B441-807124DF3537}" type="presParOf" srcId="{3DAEA326-90D5-4D9C-8F1E-4C28BBF846CD}" destId="{9D5D35BC-5CA6-4CF4-921C-2F4F25C19029}" srcOrd="0" destOrd="0" presId="urn:microsoft.com/office/officeart/2005/8/layout/orgChart1"/>
    <dgm:cxn modelId="{25456D54-7CB5-4DA6-BA5E-9FC3F2784D0A}" type="presParOf" srcId="{9D5D35BC-5CA6-4CF4-921C-2F4F25C19029}" destId="{56D39DDA-FC15-4D17-8328-3DB10F311159}" srcOrd="0" destOrd="0" presId="urn:microsoft.com/office/officeart/2005/8/layout/orgChart1"/>
    <dgm:cxn modelId="{4BCB3E66-7AAF-4D4E-ABF3-16F5822FC32A}" type="presParOf" srcId="{9D5D35BC-5CA6-4CF4-921C-2F4F25C19029}" destId="{06763EE6-13E2-4822-B71C-8E9BAD7109CD}" srcOrd="1" destOrd="0" presId="urn:microsoft.com/office/officeart/2005/8/layout/orgChart1"/>
    <dgm:cxn modelId="{84BC0A22-2F83-4801-889B-900590091576}" type="presParOf" srcId="{3DAEA326-90D5-4D9C-8F1E-4C28BBF846CD}" destId="{39F3AF8A-69A3-481F-99F2-F51EA89866B6}" srcOrd="1" destOrd="0" presId="urn:microsoft.com/office/officeart/2005/8/layout/orgChart1"/>
    <dgm:cxn modelId="{43567424-AAFA-4562-A00E-FDF20BC3C665}" type="presParOf" srcId="{3DAEA326-90D5-4D9C-8F1E-4C28BBF846CD}" destId="{5BB1701C-716B-41FA-A26B-EFFA30959DE1}" srcOrd="2" destOrd="0" presId="urn:microsoft.com/office/officeart/2005/8/layout/orgChart1"/>
    <dgm:cxn modelId="{DE9B16BB-12D0-44C5-9F7B-D3CE4C5E4648}" type="presParOf" srcId="{4DDAF83D-2926-4172-952A-CDB8B95CFF18}" destId="{1BCBAB3A-0662-4A0F-AA4B-BE485F03B6E7}" srcOrd="4" destOrd="0" presId="urn:microsoft.com/office/officeart/2005/8/layout/orgChart1"/>
    <dgm:cxn modelId="{89956D61-DA1E-4A7F-A309-40B16B812F85}" type="presParOf" srcId="{4DDAF83D-2926-4172-952A-CDB8B95CFF18}" destId="{A250961D-DDE7-48C5-B4BC-1AE9E336847D}" srcOrd="5" destOrd="0" presId="urn:microsoft.com/office/officeart/2005/8/layout/orgChart1"/>
    <dgm:cxn modelId="{85E1DD89-803E-4739-80ED-C52FF518F231}" type="presParOf" srcId="{A250961D-DDE7-48C5-B4BC-1AE9E336847D}" destId="{1A8A52A6-4650-466A-AD5F-FE72CF7173FD}" srcOrd="0" destOrd="0" presId="urn:microsoft.com/office/officeart/2005/8/layout/orgChart1"/>
    <dgm:cxn modelId="{CF3C5242-EE9F-4633-82BC-E46609185946}" type="presParOf" srcId="{1A8A52A6-4650-466A-AD5F-FE72CF7173FD}" destId="{7251408B-E774-4CEF-AD0E-528BEFC17073}" srcOrd="0" destOrd="0" presId="urn:microsoft.com/office/officeart/2005/8/layout/orgChart1"/>
    <dgm:cxn modelId="{35C53D4A-6981-49A3-8555-EC2FE913209F}" type="presParOf" srcId="{1A8A52A6-4650-466A-AD5F-FE72CF7173FD}" destId="{B9973C3D-F41D-4EE3-8CAE-6BABE68C5C55}" srcOrd="1" destOrd="0" presId="urn:microsoft.com/office/officeart/2005/8/layout/orgChart1"/>
    <dgm:cxn modelId="{94D4E77A-BE57-416E-901E-14456F0D5AD3}" type="presParOf" srcId="{A250961D-DDE7-48C5-B4BC-1AE9E336847D}" destId="{835056BC-ECC9-49BF-B56E-A537B3572E22}" srcOrd="1" destOrd="0" presId="urn:microsoft.com/office/officeart/2005/8/layout/orgChart1"/>
    <dgm:cxn modelId="{C4626EDD-D38F-4349-8A9A-9350913FCDF9}" type="presParOf" srcId="{A250961D-DDE7-48C5-B4BC-1AE9E336847D}" destId="{3CB539D3-6FC5-427D-9BF9-4BE6650CB550}" srcOrd="2" destOrd="0" presId="urn:microsoft.com/office/officeart/2005/8/layout/orgChart1"/>
    <dgm:cxn modelId="{1CE4E148-55C0-4E3F-8BEC-F57F033A81D7}" type="presParOf" srcId="{4DDAF83D-2926-4172-952A-CDB8B95CFF18}" destId="{F738B1D0-B3C2-47A8-936D-461A317EBAD5}" srcOrd="6" destOrd="0" presId="urn:microsoft.com/office/officeart/2005/8/layout/orgChart1"/>
    <dgm:cxn modelId="{CA778988-0579-43E5-A476-EBA55BCDB4FE}" type="presParOf" srcId="{4DDAF83D-2926-4172-952A-CDB8B95CFF18}" destId="{DB05675C-2730-4A90-9E7D-D4F91D7E17A6}" srcOrd="7" destOrd="0" presId="urn:microsoft.com/office/officeart/2005/8/layout/orgChart1"/>
    <dgm:cxn modelId="{69E8CE58-A766-4EFA-9691-56DCCB2BA41B}" type="presParOf" srcId="{DB05675C-2730-4A90-9E7D-D4F91D7E17A6}" destId="{0C7D1EF6-A27B-45FE-87C2-2434BED86FD7}" srcOrd="0" destOrd="0" presId="urn:microsoft.com/office/officeart/2005/8/layout/orgChart1"/>
    <dgm:cxn modelId="{D7D23FE8-0A28-4049-9838-38AF3C74B28A}" type="presParOf" srcId="{0C7D1EF6-A27B-45FE-87C2-2434BED86FD7}" destId="{9802EE37-7A72-440E-8BA6-508F4D061451}" srcOrd="0" destOrd="0" presId="urn:microsoft.com/office/officeart/2005/8/layout/orgChart1"/>
    <dgm:cxn modelId="{EEB7D4CA-39FD-4C50-BBCE-A0A8F3F77D67}" type="presParOf" srcId="{0C7D1EF6-A27B-45FE-87C2-2434BED86FD7}" destId="{F75F67D6-176F-4882-BD4B-C24F681BD5D6}" srcOrd="1" destOrd="0" presId="urn:microsoft.com/office/officeart/2005/8/layout/orgChart1"/>
    <dgm:cxn modelId="{DE4FE347-D15B-4D33-83C8-461B30DF4F13}" type="presParOf" srcId="{DB05675C-2730-4A90-9E7D-D4F91D7E17A6}" destId="{5D0938DD-EE18-4F4C-B1C3-6EC2D556BF69}" srcOrd="1" destOrd="0" presId="urn:microsoft.com/office/officeart/2005/8/layout/orgChart1"/>
    <dgm:cxn modelId="{30A407D4-58D9-4BC6-B5EF-280047E6DBB6}" type="presParOf" srcId="{DB05675C-2730-4A90-9E7D-D4F91D7E17A6}" destId="{F9B0D0E5-D258-46AB-9718-E11AB6F20839}" srcOrd="2" destOrd="0" presId="urn:microsoft.com/office/officeart/2005/8/layout/orgChart1"/>
    <dgm:cxn modelId="{E7041FD2-37F1-4744-9895-AED46785D3D9}" type="presParOf" srcId="{4DDAF83D-2926-4172-952A-CDB8B95CFF18}" destId="{C8494D40-48B2-4CA6-B8CA-87F2D8E6443E}" srcOrd="8" destOrd="0" presId="urn:microsoft.com/office/officeart/2005/8/layout/orgChart1"/>
    <dgm:cxn modelId="{28B848DA-C647-4E30-BC8D-D4C2FA560209}" type="presParOf" srcId="{4DDAF83D-2926-4172-952A-CDB8B95CFF18}" destId="{0798F6A8-7D29-468C-9FE4-11E2E1A003FB}" srcOrd="9" destOrd="0" presId="urn:microsoft.com/office/officeart/2005/8/layout/orgChart1"/>
    <dgm:cxn modelId="{4F6CAEE8-1945-4F02-A468-1DB3C1DCEF09}" type="presParOf" srcId="{0798F6A8-7D29-468C-9FE4-11E2E1A003FB}" destId="{7D1C7277-22A2-4140-B074-FEC22FAAD23E}" srcOrd="0" destOrd="0" presId="urn:microsoft.com/office/officeart/2005/8/layout/orgChart1"/>
    <dgm:cxn modelId="{C1C0A383-4ED1-4901-82BA-D2A37CC4FF6B}" type="presParOf" srcId="{7D1C7277-22A2-4140-B074-FEC22FAAD23E}" destId="{F12DA079-BE34-4400-93D3-F8E53B4BE926}" srcOrd="0" destOrd="0" presId="urn:microsoft.com/office/officeart/2005/8/layout/orgChart1"/>
    <dgm:cxn modelId="{89767BE1-5338-434F-A2BF-451B2897C1C5}" type="presParOf" srcId="{7D1C7277-22A2-4140-B074-FEC22FAAD23E}" destId="{62756537-5F6F-4BEA-94E3-4A69ABA76F82}" srcOrd="1" destOrd="0" presId="urn:microsoft.com/office/officeart/2005/8/layout/orgChart1"/>
    <dgm:cxn modelId="{E05B91F0-EB22-45C3-8952-913D9F849743}" type="presParOf" srcId="{0798F6A8-7D29-468C-9FE4-11E2E1A003FB}" destId="{0DCC4088-F5A9-4730-9AE0-AC3359F6E471}" srcOrd="1" destOrd="0" presId="urn:microsoft.com/office/officeart/2005/8/layout/orgChart1"/>
    <dgm:cxn modelId="{CB2EB5D7-A06B-4FE8-B653-57CECE205006}" type="presParOf" srcId="{0798F6A8-7D29-468C-9FE4-11E2E1A003FB}" destId="{7117177A-1CC2-4CE4-A314-0969E9A1DA33}" srcOrd="2" destOrd="0" presId="urn:microsoft.com/office/officeart/2005/8/layout/orgChart1"/>
    <dgm:cxn modelId="{23F3FE4E-52F1-4955-B78A-10B37B8DD69A}" type="presParOf" srcId="{F438FD15-95C7-4675-BDBD-27DFF5B24BB2}" destId="{6FDA2F96-1199-42B4-A39F-4CD80B9F2958}" srcOrd="2" destOrd="0" presId="urn:microsoft.com/office/officeart/2005/8/layout/orgChart1"/>
    <dgm:cxn modelId="{FAF2A0D9-6BB0-4A19-9892-964697885161}" type="presParOf" srcId="{D2E9B58E-0209-45E1-A631-6407C575C482}" destId="{FBC9B31F-C4E2-4279-8956-9EE7CC563B00}" srcOrd="2" destOrd="0" presId="urn:microsoft.com/office/officeart/2005/8/layout/orgChart1"/>
    <dgm:cxn modelId="{A65E48F3-A372-4CBF-A84C-B74330D7FA3B}" type="presParOf" srcId="{C11E0FF8-3F8B-4C54-AB67-B7C4DF18652F}" destId="{5A313788-BAC2-4BA6-9CE1-9A6B32E80D13}" srcOrd="2" destOrd="0" presId="urn:microsoft.com/office/officeart/2005/8/layout/orgChart1"/>
    <dgm:cxn modelId="{98570326-35AB-47D7-8DE4-7746E2C8E6E1}" type="presParOf" srcId="{C11E0FF8-3F8B-4C54-AB67-B7C4DF18652F}" destId="{B3DF322B-638F-4074-8FCF-AD8560A094FD}" srcOrd="3" destOrd="0" presId="urn:microsoft.com/office/officeart/2005/8/layout/orgChart1"/>
    <dgm:cxn modelId="{2D9750C6-4054-4F74-98DF-F622CAAB964C}" type="presParOf" srcId="{B3DF322B-638F-4074-8FCF-AD8560A094FD}" destId="{E02E4A49-2690-4420-9327-B5D64937130B}" srcOrd="0" destOrd="0" presId="urn:microsoft.com/office/officeart/2005/8/layout/orgChart1"/>
    <dgm:cxn modelId="{80E881EF-87FC-4658-8A25-AD9D1984346C}" type="presParOf" srcId="{E02E4A49-2690-4420-9327-B5D64937130B}" destId="{8920C3E1-00D2-4837-B78F-098DCD3EEADF}" srcOrd="0" destOrd="0" presId="urn:microsoft.com/office/officeart/2005/8/layout/orgChart1"/>
    <dgm:cxn modelId="{B961D3B8-A94A-4992-867C-0DECD9B742F0}" type="presParOf" srcId="{E02E4A49-2690-4420-9327-B5D64937130B}" destId="{6EAD445D-8585-4579-AA19-81C8593265DE}" srcOrd="1" destOrd="0" presId="urn:microsoft.com/office/officeart/2005/8/layout/orgChart1"/>
    <dgm:cxn modelId="{1631AEB1-18E5-4D73-B4CA-A160966B4350}" type="presParOf" srcId="{B3DF322B-638F-4074-8FCF-AD8560A094FD}" destId="{D4587BB8-5188-4B42-A099-30743D55A475}" srcOrd="1" destOrd="0" presId="urn:microsoft.com/office/officeart/2005/8/layout/orgChart1"/>
    <dgm:cxn modelId="{C1500FCA-0E5E-40DB-B450-D619350E32E3}" type="presParOf" srcId="{B3DF322B-638F-4074-8FCF-AD8560A094FD}" destId="{067298F3-E4D5-4480-82E7-9668D37D2CE2}" srcOrd="2" destOrd="0" presId="urn:microsoft.com/office/officeart/2005/8/layout/orgChart1"/>
    <dgm:cxn modelId="{2D4911AC-4008-42C1-A42A-9330129AE5F9}" type="presParOf" srcId="{89ADAC2F-EB69-45E4-970F-391CBA717D62}" destId="{A053CA69-6D1F-4482-A858-8733860C7795}" srcOrd="2" destOrd="0" presId="urn:microsoft.com/office/officeart/2005/8/layout/orgChart1"/>
    <dgm:cxn modelId="{C2835D7F-46CA-4B4D-B9AA-C986A94607FF}" type="presParOf" srcId="{C45BA449-5B84-4D03-9EFA-36936DCDA191}" destId="{79EE1C93-4E83-490A-B549-BF5091C4E8E6}" srcOrd="2" destOrd="0" presId="urn:microsoft.com/office/officeart/2005/8/layout/orgChart1"/>
    <dgm:cxn modelId="{E54B0938-309E-4DB7-B007-611AD0836E99}" type="presParOf" srcId="{C45BA449-5B84-4D03-9EFA-36936DCDA191}" destId="{9AFEA021-DE29-445A-88F5-B5355D0D24B4}" srcOrd="3" destOrd="0" presId="urn:microsoft.com/office/officeart/2005/8/layout/orgChart1"/>
    <dgm:cxn modelId="{896E1D77-A50C-40A4-8A7D-816FAB149904}" type="presParOf" srcId="{9AFEA021-DE29-445A-88F5-B5355D0D24B4}" destId="{2AAFFFDD-6334-427D-AAEC-5CB1661DA010}" srcOrd="0" destOrd="0" presId="urn:microsoft.com/office/officeart/2005/8/layout/orgChart1"/>
    <dgm:cxn modelId="{C1B80769-86B8-4E09-A1CC-5E784AB0A2AE}" type="presParOf" srcId="{2AAFFFDD-6334-427D-AAEC-5CB1661DA010}" destId="{F71DC85D-1189-4F7C-8885-586B78B2F79D}" srcOrd="0" destOrd="0" presId="urn:microsoft.com/office/officeart/2005/8/layout/orgChart1"/>
    <dgm:cxn modelId="{090ED6A1-59AA-4127-8DE3-13E24DE38757}" type="presParOf" srcId="{2AAFFFDD-6334-427D-AAEC-5CB1661DA010}" destId="{AF1F3379-54D5-400C-A33C-2C03D0CEDD3E}" srcOrd="1" destOrd="0" presId="urn:microsoft.com/office/officeart/2005/8/layout/orgChart1"/>
    <dgm:cxn modelId="{B5408D4C-8F30-45B8-8F1E-426CAAF98184}" type="presParOf" srcId="{9AFEA021-DE29-445A-88F5-B5355D0D24B4}" destId="{138D5372-B3F7-4E9F-B190-DBB894D74B24}" srcOrd="1" destOrd="0" presId="urn:microsoft.com/office/officeart/2005/8/layout/orgChart1"/>
    <dgm:cxn modelId="{67FC2D82-D370-4CE3-9711-7837AAD829CE}" type="presParOf" srcId="{138D5372-B3F7-4E9F-B190-DBB894D74B24}" destId="{AABF678A-3033-430D-A309-1BF650AD9BD2}" srcOrd="0" destOrd="0" presId="urn:microsoft.com/office/officeart/2005/8/layout/orgChart1"/>
    <dgm:cxn modelId="{AE3DEA7A-FC6B-42C5-BA59-3FD261F7D545}" type="presParOf" srcId="{138D5372-B3F7-4E9F-B190-DBB894D74B24}" destId="{CB1A0ABB-3BCC-4D10-A172-DCAED7848ABB}" srcOrd="1" destOrd="0" presId="urn:microsoft.com/office/officeart/2005/8/layout/orgChart1"/>
    <dgm:cxn modelId="{C28B647C-DC43-47E8-9499-176BFD20A74B}" type="presParOf" srcId="{CB1A0ABB-3BCC-4D10-A172-DCAED7848ABB}" destId="{929B12A8-8D68-457B-903B-A8E9A202944F}" srcOrd="0" destOrd="0" presId="urn:microsoft.com/office/officeart/2005/8/layout/orgChart1"/>
    <dgm:cxn modelId="{4F376B0F-34F6-4505-B338-680BCD1E892F}" type="presParOf" srcId="{929B12A8-8D68-457B-903B-A8E9A202944F}" destId="{682B75BC-717D-41C5-ACDF-F0C29E09991A}" srcOrd="0" destOrd="0" presId="urn:microsoft.com/office/officeart/2005/8/layout/orgChart1"/>
    <dgm:cxn modelId="{09B6CA99-5A0B-4A6B-8474-33FE7B94683A}" type="presParOf" srcId="{929B12A8-8D68-457B-903B-A8E9A202944F}" destId="{F7CA6015-01BF-49B2-9B63-E599A08DACDE}" srcOrd="1" destOrd="0" presId="urn:microsoft.com/office/officeart/2005/8/layout/orgChart1"/>
    <dgm:cxn modelId="{13B36EE6-604E-4898-A651-FAB45B8A2D28}" type="presParOf" srcId="{CB1A0ABB-3BCC-4D10-A172-DCAED7848ABB}" destId="{EA9809B3-13B0-4774-8E3A-241E664D1688}" srcOrd="1" destOrd="0" presId="urn:microsoft.com/office/officeart/2005/8/layout/orgChart1"/>
    <dgm:cxn modelId="{C4762A68-6227-4169-BD93-BF83208BCDC1}" type="presParOf" srcId="{EA9809B3-13B0-4774-8E3A-241E664D1688}" destId="{364CFA70-D849-4318-9448-933A9D8BACAF}" srcOrd="0" destOrd="0" presId="urn:microsoft.com/office/officeart/2005/8/layout/orgChart1"/>
    <dgm:cxn modelId="{A9AFD0DF-CF41-41DB-94E3-086A4E4406AD}" type="presParOf" srcId="{EA9809B3-13B0-4774-8E3A-241E664D1688}" destId="{494E311B-0F83-4732-BCA8-6C83A99176DB}" srcOrd="1" destOrd="0" presId="urn:microsoft.com/office/officeart/2005/8/layout/orgChart1"/>
    <dgm:cxn modelId="{FC366C22-932C-4FFE-8A2F-79CB12C01EB6}" type="presParOf" srcId="{494E311B-0F83-4732-BCA8-6C83A99176DB}" destId="{BAB50D11-E3E1-4081-A215-8FAFAA3CE0C1}" srcOrd="0" destOrd="0" presId="urn:microsoft.com/office/officeart/2005/8/layout/orgChart1"/>
    <dgm:cxn modelId="{D381862F-F299-46D6-8A0F-537345960E79}" type="presParOf" srcId="{BAB50D11-E3E1-4081-A215-8FAFAA3CE0C1}" destId="{61EA6121-850F-4EA6-967D-9A5F45BB6D86}" srcOrd="0" destOrd="0" presId="urn:microsoft.com/office/officeart/2005/8/layout/orgChart1"/>
    <dgm:cxn modelId="{ADBF356F-0595-47E0-B443-14193BE50408}" type="presParOf" srcId="{BAB50D11-E3E1-4081-A215-8FAFAA3CE0C1}" destId="{BD988BFC-3128-4999-9A81-CFBFABB49442}" srcOrd="1" destOrd="0" presId="urn:microsoft.com/office/officeart/2005/8/layout/orgChart1"/>
    <dgm:cxn modelId="{B76BAF1B-D3E0-4998-AA65-987ED14A4F83}" type="presParOf" srcId="{494E311B-0F83-4732-BCA8-6C83A99176DB}" destId="{252F84A7-1F39-43A1-ABD4-6068EEBF0E44}" srcOrd="1" destOrd="0" presId="urn:microsoft.com/office/officeart/2005/8/layout/orgChart1"/>
    <dgm:cxn modelId="{35018440-1F60-4C12-8EAA-ADF90B2F8367}" type="presParOf" srcId="{494E311B-0F83-4732-BCA8-6C83A99176DB}" destId="{B92D068B-FE98-49A8-A326-9AD046FA4206}" srcOrd="2" destOrd="0" presId="urn:microsoft.com/office/officeart/2005/8/layout/orgChart1"/>
    <dgm:cxn modelId="{ABBD7543-C58A-4505-BD4F-9D05F5BE0111}" type="presParOf" srcId="{EA9809B3-13B0-4774-8E3A-241E664D1688}" destId="{5C28E42F-D4B6-433F-9409-65A3CD890257}" srcOrd="2" destOrd="0" presId="urn:microsoft.com/office/officeart/2005/8/layout/orgChart1"/>
    <dgm:cxn modelId="{30E1339C-01AA-42DD-AB9A-DC7DD547AAD7}" type="presParOf" srcId="{EA9809B3-13B0-4774-8E3A-241E664D1688}" destId="{B14A06A4-78A4-48FC-9ACD-89C64188D744}" srcOrd="3" destOrd="0" presId="urn:microsoft.com/office/officeart/2005/8/layout/orgChart1"/>
    <dgm:cxn modelId="{9A2B92ED-A3D1-4B3B-AF04-D6B694C110A4}" type="presParOf" srcId="{B14A06A4-78A4-48FC-9ACD-89C64188D744}" destId="{079C9443-5096-4A59-B776-C83D830E7189}" srcOrd="0" destOrd="0" presId="urn:microsoft.com/office/officeart/2005/8/layout/orgChart1"/>
    <dgm:cxn modelId="{A50826BE-460C-400E-8B46-95A2F23CD38F}" type="presParOf" srcId="{079C9443-5096-4A59-B776-C83D830E7189}" destId="{BC0D18A5-E3B0-4704-BF21-E0D6235CC4A2}" srcOrd="0" destOrd="0" presId="urn:microsoft.com/office/officeart/2005/8/layout/orgChart1"/>
    <dgm:cxn modelId="{021C5F12-CB6F-42C7-A726-C4E880E521BF}" type="presParOf" srcId="{079C9443-5096-4A59-B776-C83D830E7189}" destId="{121343ED-467E-497F-8181-F638BCCB4B17}" srcOrd="1" destOrd="0" presId="urn:microsoft.com/office/officeart/2005/8/layout/orgChart1"/>
    <dgm:cxn modelId="{BEF0C5EF-A87D-49AD-9F3D-8A858F804760}" type="presParOf" srcId="{B14A06A4-78A4-48FC-9ACD-89C64188D744}" destId="{DF62EECD-A95A-49B0-9064-8A91DC1F5281}" srcOrd="1" destOrd="0" presId="urn:microsoft.com/office/officeart/2005/8/layout/orgChart1"/>
    <dgm:cxn modelId="{9627EDED-FEF9-4C27-B14B-67144A663E63}" type="presParOf" srcId="{B14A06A4-78A4-48FC-9ACD-89C64188D744}" destId="{DFC13534-A9A7-40C5-9720-A901AD727D95}" srcOrd="2" destOrd="0" presId="urn:microsoft.com/office/officeart/2005/8/layout/orgChart1"/>
    <dgm:cxn modelId="{6DD0FBBF-15B4-4651-99B9-5FF78EA08B57}" type="presParOf" srcId="{CB1A0ABB-3BCC-4D10-A172-DCAED7848ABB}" destId="{93E56B4C-9FCE-469C-A62D-E747E4A60FF2}" srcOrd="2" destOrd="0" presId="urn:microsoft.com/office/officeart/2005/8/layout/orgChart1"/>
    <dgm:cxn modelId="{4C4A7A2B-C85F-4E13-A0D3-7C53A7F3A9DF}" type="presParOf" srcId="{138D5372-B3F7-4E9F-B190-DBB894D74B24}" destId="{5270E078-7489-4A42-9544-790578D3C85D}" srcOrd="2" destOrd="0" presId="urn:microsoft.com/office/officeart/2005/8/layout/orgChart1"/>
    <dgm:cxn modelId="{819AAE09-E9F3-48D7-8198-D95204ADEBA2}" type="presParOf" srcId="{138D5372-B3F7-4E9F-B190-DBB894D74B24}" destId="{7BC7349F-3797-463F-B373-09ECCAAF6224}" srcOrd="3" destOrd="0" presId="urn:microsoft.com/office/officeart/2005/8/layout/orgChart1"/>
    <dgm:cxn modelId="{A1213A45-AA78-4A07-AFBF-6BFF71153BA2}" type="presParOf" srcId="{7BC7349F-3797-463F-B373-09ECCAAF6224}" destId="{DA7BFDA8-B434-4714-99B8-3547673FDDEC}" srcOrd="0" destOrd="0" presId="urn:microsoft.com/office/officeart/2005/8/layout/orgChart1"/>
    <dgm:cxn modelId="{69D456AA-4E8A-4E75-B92D-115356AE50DD}" type="presParOf" srcId="{DA7BFDA8-B434-4714-99B8-3547673FDDEC}" destId="{B9CA5F6A-2AC9-493D-9492-13D1D45623D6}" srcOrd="0" destOrd="0" presId="urn:microsoft.com/office/officeart/2005/8/layout/orgChart1"/>
    <dgm:cxn modelId="{185C06FE-F944-450C-821A-FC0A3AA4B580}" type="presParOf" srcId="{DA7BFDA8-B434-4714-99B8-3547673FDDEC}" destId="{0AD9FFC6-D6BC-47F4-A614-83D721BDFAAF}" srcOrd="1" destOrd="0" presId="urn:microsoft.com/office/officeart/2005/8/layout/orgChart1"/>
    <dgm:cxn modelId="{266B39C7-DCDA-4AB9-A006-1A9AF5E017CC}" type="presParOf" srcId="{7BC7349F-3797-463F-B373-09ECCAAF6224}" destId="{C6FFED84-9DE2-4273-9F52-5B39FE02FFE6}" srcOrd="1" destOrd="0" presId="urn:microsoft.com/office/officeart/2005/8/layout/orgChart1"/>
    <dgm:cxn modelId="{ADCE0700-8AF7-4CEF-9DCA-32BAD085910E}" type="presParOf" srcId="{7BC7349F-3797-463F-B373-09ECCAAF6224}" destId="{BF58746C-D40C-4316-90DA-5E96ADDA5E5B}" srcOrd="2" destOrd="0" presId="urn:microsoft.com/office/officeart/2005/8/layout/orgChart1"/>
    <dgm:cxn modelId="{F1275F8F-28A1-46C6-9FEA-71F7071CB7FD}" type="presParOf" srcId="{9AFEA021-DE29-445A-88F5-B5355D0D24B4}" destId="{2851423B-D757-4385-BEC3-008577DC20FB}" srcOrd="2" destOrd="0" presId="urn:microsoft.com/office/officeart/2005/8/layout/orgChart1"/>
    <dgm:cxn modelId="{00F3D311-0B36-4E85-83E0-4F2E316730F7}" type="presParOf" srcId="{C45BA449-5B84-4D03-9EFA-36936DCDA191}" destId="{A7CA4212-71DC-45A2-BD84-4C8090F0F979}" srcOrd="4" destOrd="0" presId="urn:microsoft.com/office/officeart/2005/8/layout/orgChart1"/>
    <dgm:cxn modelId="{14428F7A-B813-4F57-80A0-F22B5727D5A3}" type="presParOf" srcId="{C45BA449-5B84-4D03-9EFA-36936DCDA191}" destId="{BEF7EFC9-65B3-48FE-AC89-0A75A86F829B}" srcOrd="5" destOrd="0" presId="urn:microsoft.com/office/officeart/2005/8/layout/orgChart1"/>
    <dgm:cxn modelId="{827C1E3A-C2F5-4293-9707-A42DA98CEE05}" type="presParOf" srcId="{BEF7EFC9-65B3-48FE-AC89-0A75A86F829B}" destId="{2DE994ED-31F5-4D5E-86BF-29FA4810FBDE}" srcOrd="0" destOrd="0" presId="urn:microsoft.com/office/officeart/2005/8/layout/orgChart1"/>
    <dgm:cxn modelId="{421B3C8A-4948-4FC4-9C92-CB4E2175453E}" type="presParOf" srcId="{2DE994ED-31F5-4D5E-86BF-29FA4810FBDE}" destId="{98E1844D-2DED-4502-9631-6B001D8EF0F9}" srcOrd="0" destOrd="0" presId="urn:microsoft.com/office/officeart/2005/8/layout/orgChart1"/>
    <dgm:cxn modelId="{9EA69171-0AAB-4AC4-9652-8A153A647B86}" type="presParOf" srcId="{2DE994ED-31F5-4D5E-86BF-29FA4810FBDE}" destId="{1B024B21-A4A9-4A85-A42F-25E5FFE6C61A}" srcOrd="1" destOrd="0" presId="urn:microsoft.com/office/officeart/2005/8/layout/orgChart1"/>
    <dgm:cxn modelId="{9756FFCA-7580-4F77-BA53-7E7DB2029CEF}" type="presParOf" srcId="{BEF7EFC9-65B3-48FE-AC89-0A75A86F829B}" destId="{EA073EC9-4FB1-4946-99F7-7C81A0EC4A78}" srcOrd="1" destOrd="0" presId="urn:microsoft.com/office/officeart/2005/8/layout/orgChart1"/>
    <dgm:cxn modelId="{CBF95128-EC39-4863-8A09-6F8E1EBCDF4A}" type="presParOf" srcId="{BEF7EFC9-65B3-48FE-AC89-0A75A86F829B}" destId="{A9DA95C6-E019-45E3-ACBF-EA0F872D7367}" srcOrd="2" destOrd="0" presId="urn:microsoft.com/office/officeart/2005/8/layout/orgChart1"/>
    <dgm:cxn modelId="{92239FEF-3552-4D8E-9AD5-0A88B4D253C7}" type="presParOf" srcId="{3E3147D5-0FC7-434B-88F2-A7FD4BB2F58C}" destId="{F7BD8460-8548-4BEE-BA65-04641CA5A0D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C35E1-1913-4366-8D39-3F65EBE5C88E}">
      <dsp:nvSpPr>
        <dsp:cNvPr id="0" name=""/>
        <dsp:cNvSpPr/>
      </dsp:nvSpPr>
      <dsp:spPr>
        <a:xfrm>
          <a:off x="1246419" y="343645"/>
          <a:ext cx="2028903" cy="783483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User Management</a:t>
          </a:r>
          <a:endParaRPr lang="en-IN" sz="1900" b="1" kern="1200" dirty="0"/>
        </a:p>
      </dsp:txBody>
      <dsp:txXfrm>
        <a:off x="1269366" y="366592"/>
        <a:ext cx="1983009" cy="737589"/>
      </dsp:txXfrm>
    </dsp:sp>
    <dsp:sp modelId="{7F4D7077-6933-4435-BDEF-27B8804D061E}">
      <dsp:nvSpPr>
        <dsp:cNvPr id="0" name=""/>
        <dsp:cNvSpPr/>
      </dsp:nvSpPr>
      <dsp:spPr>
        <a:xfrm>
          <a:off x="5842524" y="271641"/>
          <a:ext cx="2028903" cy="783483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Lab Management</a:t>
          </a:r>
          <a:endParaRPr lang="en-IN" sz="1900" b="1" kern="1200" dirty="0"/>
        </a:p>
      </dsp:txBody>
      <dsp:txXfrm>
        <a:off x="5865471" y="294588"/>
        <a:ext cx="1983009" cy="737589"/>
      </dsp:txXfrm>
    </dsp:sp>
    <dsp:sp modelId="{3B4CE801-CE97-4198-801B-631C331F321E}">
      <dsp:nvSpPr>
        <dsp:cNvPr id="0" name=""/>
        <dsp:cNvSpPr/>
      </dsp:nvSpPr>
      <dsp:spPr>
        <a:xfrm>
          <a:off x="4149311" y="4790466"/>
          <a:ext cx="845376" cy="845376"/>
        </a:xfrm>
        <a:prstGeom prst="triangle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893A8-6361-4E9A-8D61-7D28AB8206A6}">
      <dsp:nvSpPr>
        <dsp:cNvPr id="0" name=""/>
        <dsp:cNvSpPr/>
      </dsp:nvSpPr>
      <dsp:spPr>
        <a:xfrm>
          <a:off x="2046776" y="4382443"/>
          <a:ext cx="5072258" cy="34265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22172-9A56-43E9-B332-9208FEA43AF8}">
      <dsp:nvSpPr>
        <dsp:cNvPr id="0" name=""/>
        <dsp:cNvSpPr/>
      </dsp:nvSpPr>
      <dsp:spPr>
        <a:xfrm>
          <a:off x="5039534" y="3319430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Enable laboratories to efficiently update results and certificates for users to access.</a:t>
          </a:r>
          <a:endParaRPr lang="en-IN" sz="1400" kern="1200" dirty="0"/>
        </a:p>
      </dsp:txBody>
      <dsp:txXfrm>
        <a:off x="5087911" y="3367807"/>
        <a:ext cx="3453319" cy="894246"/>
      </dsp:txXfrm>
    </dsp:sp>
    <dsp:sp modelId="{9DC2BE24-D081-46C6-8A1B-B64C2E1BA01F}">
      <dsp:nvSpPr>
        <dsp:cNvPr id="0" name=""/>
        <dsp:cNvSpPr/>
      </dsp:nvSpPr>
      <dsp:spPr>
        <a:xfrm>
          <a:off x="5039534" y="2304979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Streamline the process of result reporting, ensuring accuracy and timely availability.</a:t>
          </a:r>
          <a:endParaRPr lang="en-IN" sz="1400" kern="1200" dirty="0"/>
        </a:p>
      </dsp:txBody>
      <dsp:txXfrm>
        <a:off x="5087911" y="2353356"/>
        <a:ext cx="3453319" cy="894246"/>
      </dsp:txXfrm>
    </dsp:sp>
    <dsp:sp modelId="{8DF8C493-CBBF-4511-9B9A-DE8E9DA883A8}">
      <dsp:nvSpPr>
        <dsp:cNvPr id="0" name=""/>
        <dsp:cNvSpPr/>
      </dsp:nvSpPr>
      <dsp:spPr>
        <a:xfrm>
          <a:off x="5039534" y="1290527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Enhance collaboration between healthcare providers and users through a centralized platform.</a:t>
          </a:r>
          <a:endParaRPr lang="en-IN" sz="1400" kern="1200" dirty="0"/>
        </a:p>
      </dsp:txBody>
      <dsp:txXfrm>
        <a:off x="5087911" y="1338904"/>
        <a:ext cx="3453319" cy="894246"/>
      </dsp:txXfrm>
    </dsp:sp>
    <dsp:sp modelId="{DA820779-54C4-4E52-B64A-438FE6CB2EF5}">
      <dsp:nvSpPr>
        <dsp:cNvPr id="0" name=""/>
        <dsp:cNvSpPr/>
      </dsp:nvSpPr>
      <dsp:spPr>
        <a:xfrm>
          <a:off x="481350" y="3319430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Empower users to effortlessly oversee their vaccination and testing-related responsibilities.</a:t>
          </a:r>
          <a:endParaRPr lang="en-IN" sz="1400" kern="1200" dirty="0"/>
        </a:p>
      </dsp:txBody>
      <dsp:txXfrm>
        <a:off x="529727" y="3367807"/>
        <a:ext cx="3453319" cy="894246"/>
      </dsp:txXfrm>
    </dsp:sp>
    <dsp:sp modelId="{49A83641-125A-40FB-ACC8-FDC4524090F9}">
      <dsp:nvSpPr>
        <dsp:cNvPr id="0" name=""/>
        <dsp:cNvSpPr/>
      </dsp:nvSpPr>
      <dsp:spPr>
        <a:xfrm>
          <a:off x="481350" y="2304979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Facilitate a user-friendly interface for scheduling vaccinations, accessing test results, and managing associated documentation.</a:t>
          </a:r>
          <a:endParaRPr lang="en-IN" sz="1400" kern="1200" dirty="0"/>
        </a:p>
      </dsp:txBody>
      <dsp:txXfrm>
        <a:off x="529727" y="2353356"/>
        <a:ext cx="3453319" cy="894246"/>
      </dsp:txXfrm>
    </dsp:sp>
    <dsp:sp modelId="{2D5126B9-A206-41CF-939C-BC0AFAD63E4A}">
      <dsp:nvSpPr>
        <dsp:cNvPr id="0" name=""/>
        <dsp:cNvSpPr/>
      </dsp:nvSpPr>
      <dsp:spPr>
        <a:xfrm>
          <a:off x="454346" y="1290527"/>
          <a:ext cx="3550073" cy="99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Provide real-time updates and reminders to ensure users stay informed about their health commitments.</a:t>
          </a:r>
          <a:endParaRPr lang="en-IN" sz="1400" kern="1200" dirty="0"/>
        </a:p>
      </dsp:txBody>
      <dsp:txXfrm>
        <a:off x="502723" y="1338904"/>
        <a:ext cx="3453319" cy="89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75752-586A-4C28-BDBD-4D34A011DDE9}">
      <dsp:nvSpPr>
        <dsp:cNvPr id="0" name=""/>
        <dsp:cNvSpPr/>
      </dsp:nvSpPr>
      <dsp:spPr>
        <a:xfrm>
          <a:off x="0" y="120507"/>
          <a:ext cx="8064896" cy="87984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User-Friendly Interface</a:t>
          </a:r>
          <a:r>
            <a:rPr lang="en-US" sz="1600" kern="1200" dirty="0"/>
            <a:t>: Designing an intuitive and easy-to-use interface for users to manage their vaccination appointments, view test results, and access certificates.</a:t>
          </a:r>
          <a:endParaRPr lang="en-IN" sz="1600" kern="1200" dirty="0"/>
        </a:p>
      </dsp:txBody>
      <dsp:txXfrm>
        <a:off x="42950" y="163457"/>
        <a:ext cx="7978996" cy="793940"/>
      </dsp:txXfrm>
    </dsp:sp>
    <dsp:sp modelId="{117A9CA4-4FAC-4B15-B785-2E932CB7C8E3}">
      <dsp:nvSpPr>
        <dsp:cNvPr id="0" name=""/>
        <dsp:cNvSpPr/>
      </dsp:nvSpPr>
      <dsp:spPr>
        <a:xfrm>
          <a:off x="0" y="1046428"/>
          <a:ext cx="8064896" cy="879840"/>
        </a:xfrm>
        <a:prstGeom prst="roundRect">
          <a:avLst/>
        </a:prstGeom>
        <a:solidFill>
          <a:schemeClr val="accent3">
            <a:shade val="80000"/>
            <a:hueOff val="133367"/>
            <a:satOff val="-12696"/>
            <a:lumOff val="944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Real-Time Updates</a:t>
          </a:r>
          <a:r>
            <a:rPr lang="en-US" sz="1600" kern="1200" dirty="0"/>
            <a:t>: Implementing a system for instant notifications and reminders to keep users informed about upcoming vaccinations and test result availability.</a:t>
          </a:r>
          <a:endParaRPr lang="en-IN" sz="1600" kern="1200" dirty="0"/>
        </a:p>
      </dsp:txBody>
      <dsp:txXfrm>
        <a:off x="42950" y="1089378"/>
        <a:ext cx="7978996" cy="793940"/>
      </dsp:txXfrm>
    </dsp:sp>
    <dsp:sp modelId="{CE1479BF-4F8D-4EE4-8641-4F92D583B10C}">
      <dsp:nvSpPr>
        <dsp:cNvPr id="0" name=""/>
        <dsp:cNvSpPr/>
      </dsp:nvSpPr>
      <dsp:spPr>
        <a:xfrm>
          <a:off x="0" y="1972348"/>
          <a:ext cx="8064896" cy="879840"/>
        </a:xfrm>
        <a:prstGeom prst="roundRect">
          <a:avLst/>
        </a:prstGeom>
        <a:solidFill>
          <a:schemeClr val="accent3">
            <a:shade val="80000"/>
            <a:hueOff val="266734"/>
            <a:satOff val="-25391"/>
            <a:lumOff val="18897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 dirty="0"/>
            <a:t>Document Management</a:t>
          </a:r>
          <a:r>
            <a:rPr lang="en-US" sz="1600" kern="1200" dirty="0"/>
            <a:t>: Creating a secure repository for users to access and manage their vaccination certificates and test results.</a:t>
          </a:r>
          <a:endParaRPr lang="en-IN" sz="1600" kern="1200" dirty="0"/>
        </a:p>
      </dsp:txBody>
      <dsp:txXfrm>
        <a:off x="42950" y="2015298"/>
        <a:ext cx="7978996" cy="793940"/>
      </dsp:txXfrm>
    </dsp:sp>
    <dsp:sp modelId="{8E6E7481-F764-4E5C-AFD5-E625F23B3227}">
      <dsp:nvSpPr>
        <dsp:cNvPr id="0" name=""/>
        <dsp:cNvSpPr/>
      </dsp:nvSpPr>
      <dsp:spPr>
        <a:xfrm>
          <a:off x="0" y="2898268"/>
          <a:ext cx="8064896" cy="879840"/>
        </a:xfrm>
        <a:prstGeom prst="roundRect">
          <a:avLst/>
        </a:prstGeom>
        <a:solidFill>
          <a:schemeClr val="accent3">
            <a:shade val="80000"/>
            <a:hueOff val="400101"/>
            <a:satOff val="-38087"/>
            <a:lumOff val="28346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Laboratory Integration</a:t>
          </a:r>
          <a:r>
            <a:rPr lang="en-US" sz="1600" kern="1200" dirty="0"/>
            <a:t>: Developing a seamless interface for laboratories to efficiently update and manage test results and certificates.</a:t>
          </a:r>
          <a:endParaRPr lang="en-IN" sz="1600" kern="1200" dirty="0"/>
        </a:p>
      </dsp:txBody>
      <dsp:txXfrm>
        <a:off x="42950" y="2941218"/>
        <a:ext cx="7978996" cy="793940"/>
      </dsp:txXfrm>
    </dsp:sp>
    <dsp:sp modelId="{F0802F61-F2E6-47DC-AFB5-03A6B3BC627E}">
      <dsp:nvSpPr>
        <dsp:cNvPr id="0" name=""/>
        <dsp:cNvSpPr/>
      </dsp:nvSpPr>
      <dsp:spPr>
        <a:xfrm>
          <a:off x="0" y="3824188"/>
          <a:ext cx="8064896" cy="879840"/>
        </a:xfrm>
        <a:prstGeom prst="roundRect">
          <a:avLst/>
        </a:prstGeom>
        <a:solidFill>
          <a:schemeClr val="accent3">
            <a:shade val="80000"/>
            <a:hueOff val="533469"/>
            <a:satOff val="-50782"/>
            <a:lumOff val="37794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Data Security</a:t>
          </a:r>
          <a:r>
            <a:rPr lang="en-US" sz="1600" kern="1200" dirty="0"/>
            <a:t>: Prioritizing the security and confidentiality of user data, adhering to industry standards and regulations.</a:t>
          </a:r>
          <a:endParaRPr lang="en-IN" sz="1600" kern="1200" dirty="0"/>
        </a:p>
      </dsp:txBody>
      <dsp:txXfrm>
        <a:off x="42950" y="3867138"/>
        <a:ext cx="7978996" cy="793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E5D71-A02E-4926-9992-115408A75FFA}">
      <dsp:nvSpPr>
        <dsp:cNvPr id="0" name=""/>
        <dsp:cNvSpPr/>
      </dsp:nvSpPr>
      <dsp:spPr>
        <a:xfrm>
          <a:off x="0" y="6245"/>
          <a:ext cx="7416824" cy="4797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Fragmented Information:</a:t>
          </a:r>
          <a:endParaRPr lang="en-IN" sz="2000" kern="1200" dirty="0"/>
        </a:p>
      </dsp:txBody>
      <dsp:txXfrm>
        <a:off x="23417" y="29662"/>
        <a:ext cx="7369990" cy="432866"/>
      </dsp:txXfrm>
    </dsp:sp>
    <dsp:sp modelId="{B1A71D59-30B9-43F4-9369-1F53AC5FE267}">
      <dsp:nvSpPr>
        <dsp:cNvPr id="0" name=""/>
        <dsp:cNvSpPr/>
      </dsp:nvSpPr>
      <dsp:spPr>
        <a:xfrm>
          <a:off x="0" y="485945"/>
          <a:ext cx="7416824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48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Inefficient management of vaccination and testing information, leading to fragmented data and potential delays in accessing critical health updates.</a:t>
          </a:r>
          <a:endParaRPr lang="en-IN" sz="1600" kern="1200" dirty="0"/>
        </a:p>
      </dsp:txBody>
      <dsp:txXfrm>
        <a:off x="0" y="485945"/>
        <a:ext cx="7416824" cy="724500"/>
      </dsp:txXfrm>
    </dsp:sp>
    <dsp:sp modelId="{65B9DA18-A1F9-4346-9A6E-0EAF4EE12DC9}">
      <dsp:nvSpPr>
        <dsp:cNvPr id="0" name=""/>
        <dsp:cNvSpPr/>
      </dsp:nvSpPr>
      <dsp:spPr>
        <a:xfrm>
          <a:off x="0" y="1210445"/>
          <a:ext cx="7416824" cy="4797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Communication Gaps:</a:t>
          </a:r>
          <a:endParaRPr lang="en-IN" sz="2000" kern="1200" dirty="0"/>
        </a:p>
      </dsp:txBody>
      <dsp:txXfrm>
        <a:off x="23417" y="1233862"/>
        <a:ext cx="7369990" cy="432866"/>
      </dsp:txXfrm>
    </dsp:sp>
    <dsp:sp modelId="{A79B23AD-FA5B-4F0D-877B-CC7FE17D2B79}">
      <dsp:nvSpPr>
        <dsp:cNvPr id="0" name=""/>
        <dsp:cNvSpPr/>
      </dsp:nvSpPr>
      <dsp:spPr>
        <a:xfrm>
          <a:off x="0" y="1690145"/>
          <a:ext cx="7416824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48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Lack of streamlined communication between users and laboratories, resulting in delays or confusion regarding test results and vaccination schedules.</a:t>
          </a:r>
          <a:endParaRPr lang="en-IN" sz="1600" kern="1200" dirty="0"/>
        </a:p>
      </dsp:txBody>
      <dsp:txXfrm>
        <a:off x="0" y="1690145"/>
        <a:ext cx="7416824" cy="724500"/>
      </dsp:txXfrm>
    </dsp:sp>
    <dsp:sp modelId="{EF6AF80F-0257-4898-BE3F-F380C7341331}">
      <dsp:nvSpPr>
        <dsp:cNvPr id="0" name=""/>
        <dsp:cNvSpPr/>
      </dsp:nvSpPr>
      <dsp:spPr>
        <a:xfrm>
          <a:off x="0" y="2414645"/>
          <a:ext cx="7416824" cy="4797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Documentation Challenges:</a:t>
          </a:r>
          <a:endParaRPr lang="en-IN" sz="2000" kern="1200" dirty="0"/>
        </a:p>
      </dsp:txBody>
      <dsp:txXfrm>
        <a:off x="23417" y="2438062"/>
        <a:ext cx="7369990" cy="432866"/>
      </dsp:txXfrm>
    </dsp:sp>
    <dsp:sp modelId="{16E9868C-047F-453E-90FF-98428DAB8DC7}">
      <dsp:nvSpPr>
        <dsp:cNvPr id="0" name=""/>
        <dsp:cNvSpPr/>
      </dsp:nvSpPr>
      <dsp:spPr>
        <a:xfrm>
          <a:off x="0" y="2894345"/>
          <a:ext cx="7416824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48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Difficulty in organizing and accessing vaccination certificates and test results, hindering individuals in meeting travel, workplace, or health-related requirements.</a:t>
          </a:r>
          <a:endParaRPr lang="en-IN" sz="1600" kern="1200" dirty="0"/>
        </a:p>
      </dsp:txBody>
      <dsp:txXfrm>
        <a:off x="0" y="2894345"/>
        <a:ext cx="7416824" cy="724500"/>
      </dsp:txXfrm>
    </dsp:sp>
    <dsp:sp modelId="{2AEAD36E-5CBA-45C0-990C-582330ECF4A7}">
      <dsp:nvSpPr>
        <dsp:cNvPr id="0" name=""/>
        <dsp:cNvSpPr/>
      </dsp:nvSpPr>
      <dsp:spPr>
        <a:xfrm>
          <a:off x="0" y="3618845"/>
          <a:ext cx="7416824" cy="4797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Data Security Concerns:</a:t>
          </a:r>
          <a:endParaRPr lang="en-IN" sz="2000" kern="1200" dirty="0"/>
        </a:p>
      </dsp:txBody>
      <dsp:txXfrm>
        <a:off x="23417" y="3642262"/>
        <a:ext cx="7369990" cy="432866"/>
      </dsp:txXfrm>
    </dsp:sp>
    <dsp:sp modelId="{D441C1C7-4A8B-4B6D-98F4-FA184DA785D2}">
      <dsp:nvSpPr>
        <dsp:cNvPr id="0" name=""/>
        <dsp:cNvSpPr/>
      </dsp:nvSpPr>
      <dsp:spPr>
        <a:xfrm>
          <a:off x="0" y="4098545"/>
          <a:ext cx="7416824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48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Risks associated with the security and privacy of health-related data, necessitating a robust system to safeguard sensitive information.</a:t>
          </a:r>
          <a:endParaRPr lang="en-IN" sz="1600" kern="1200" dirty="0"/>
        </a:p>
      </dsp:txBody>
      <dsp:txXfrm>
        <a:off x="0" y="4098545"/>
        <a:ext cx="7416824" cy="72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2A57-B4CA-4FB8-9D8E-224E004A9427}">
      <dsp:nvSpPr>
        <dsp:cNvPr id="0" name=""/>
        <dsp:cNvSpPr/>
      </dsp:nvSpPr>
      <dsp:spPr>
        <a:xfrm rot="10800000">
          <a:off x="613610" y="1195"/>
          <a:ext cx="1857478" cy="58299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86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Java Swing</a:t>
          </a:r>
          <a:endParaRPr lang="en-IN" sz="1700" kern="1200" dirty="0"/>
        </a:p>
      </dsp:txBody>
      <dsp:txXfrm rot="10800000">
        <a:off x="759359" y="1195"/>
        <a:ext cx="1711729" cy="582998"/>
      </dsp:txXfrm>
    </dsp:sp>
    <dsp:sp modelId="{BA56B7DC-71C8-411A-854D-AABE96CA55B4}">
      <dsp:nvSpPr>
        <dsp:cNvPr id="0" name=""/>
        <dsp:cNvSpPr/>
      </dsp:nvSpPr>
      <dsp:spPr>
        <a:xfrm>
          <a:off x="322111" y="1195"/>
          <a:ext cx="582998" cy="582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26060-DCA7-4044-8886-86DAAD05BFE6}">
      <dsp:nvSpPr>
        <dsp:cNvPr id="0" name=""/>
        <dsp:cNvSpPr/>
      </dsp:nvSpPr>
      <dsp:spPr>
        <a:xfrm rot="10800000">
          <a:off x="613610" y="758223"/>
          <a:ext cx="1857478" cy="58299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86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MySQL</a:t>
          </a:r>
          <a:endParaRPr lang="en-IN" sz="1700" kern="1200" dirty="0"/>
        </a:p>
      </dsp:txBody>
      <dsp:txXfrm rot="10800000">
        <a:off x="759359" y="758223"/>
        <a:ext cx="1711729" cy="582998"/>
      </dsp:txXfrm>
    </dsp:sp>
    <dsp:sp modelId="{E59A1287-BB1E-4D8E-BC21-C7B15669F545}">
      <dsp:nvSpPr>
        <dsp:cNvPr id="0" name=""/>
        <dsp:cNvSpPr/>
      </dsp:nvSpPr>
      <dsp:spPr>
        <a:xfrm>
          <a:off x="322111" y="758223"/>
          <a:ext cx="582998" cy="58299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79F79-6DC1-4E69-A19C-6A9C9CAC6A38}">
      <dsp:nvSpPr>
        <dsp:cNvPr id="0" name=""/>
        <dsp:cNvSpPr/>
      </dsp:nvSpPr>
      <dsp:spPr>
        <a:xfrm rot="10800000">
          <a:off x="613610" y="1515252"/>
          <a:ext cx="1857478" cy="58299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86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NetBeans</a:t>
          </a:r>
        </a:p>
      </dsp:txBody>
      <dsp:txXfrm rot="10800000">
        <a:off x="759359" y="1515252"/>
        <a:ext cx="1711729" cy="582998"/>
      </dsp:txXfrm>
    </dsp:sp>
    <dsp:sp modelId="{51D0330A-6115-4152-B843-D05B627634DF}">
      <dsp:nvSpPr>
        <dsp:cNvPr id="0" name=""/>
        <dsp:cNvSpPr/>
      </dsp:nvSpPr>
      <dsp:spPr>
        <a:xfrm>
          <a:off x="322111" y="1515252"/>
          <a:ext cx="582998" cy="58299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F04BF-4F58-4E6A-AA97-E257F88E6106}">
      <dsp:nvSpPr>
        <dsp:cNvPr id="0" name=""/>
        <dsp:cNvSpPr/>
      </dsp:nvSpPr>
      <dsp:spPr>
        <a:xfrm rot="10800000">
          <a:off x="613610" y="2272280"/>
          <a:ext cx="1857478" cy="58299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86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SQL Yog</a:t>
          </a:r>
        </a:p>
      </dsp:txBody>
      <dsp:txXfrm rot="10800000">
        <a:off x="759359" y="2272280"/>
        <a:ext cx="1711729" cy="582998"/>
      </dsp:txXfrm>
    </dsp:sp>
    <dsp:sp modelId="{72FEDA32-8A81-432E-8F5E-AF60FF61FBF3}">
      <dsp:nvSpPr>
        <dsp:cNvPr id="0" name=""/>
        <dsp:cNvSpPr/>
      </dsp:nvSpPr>
      <dsp:spPr>
        <a:xfrm>
          <a:off x="322111" y="2272280"/>
          <a:ext cx="582998" cy="582998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40000" r="-40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080F1-2CA9-49DA-A46E-BA957DA50A47}">
      <dsp:nvSpPr>
        <dsp:cNvPr id="0" name=""/>
        <dsp:cNvSpPr/>
      </dsp:nvSpPr>
      <dsp:spPr>
        <a:xfrm rot="10800000">
          <a:off x="613610" y="3029308"/>
          <a:ext cx="1857478" cy="58299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86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JDBC</a:t>
          </a:r>
        </a:p>
      </dsp:txBody>
      <dsp:txXfrm rot="10800000">
        <a:off x="759359" y="3029308"/>
        <a:ext cx="1711729" cy="582998"/>
      </dsp:txXfrm>
    </dsp:sp>
    <dsp:sp modelId="{A2E452DD-541F-4EE2-9ED5-98A184C7C16D}">
      <dsp:nvSpPr>
        <dsp:cNvPr id="0" name=""/>
        <dsp:cNvSpPr/>
      </dsp:nvSpPr>
      <dsp:spPr>
        <a:xfrm>
          <a:off x="322111" y="3029308"/>
          <a:ext cx="582998" cy="58299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EB56B-E63A-4B18-8BB0-7555B9E3D949}">
      <dsp:nvSpPr>
        <dsp:cNvPr id="0" name=""/>
        <dsp:cNvSpPr/>
      </dsp:nvSpPr>
      <dsp:spPr>
        <a:xfrm rot="10800000">
          <a:off x="585799" y="30"/>
          <a:ext cx="1824228" cy="50525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VS Code</a:t>
          </a:r>
        </a:p>
      </dsp:txBody>
      <dsp:txXfrm rot="10800000">
        <a:off x="712113" y="30"/>
        <a:ext cx="1697914" cy="505255"/>
      </dsp:txXfrm>
    </dsp:sp>
    <dsp:sp modelId="{EE67553B-9D6A-4127-A74C-8DEFA9154887}">
      <dsp:nvSpPr>
        <dsp:cNvPr id="0" name=""/>
        <dsp:cNvSpPr/>
      </dsp:nvSpPr>
      <dsp:spPr>
        <a:xfrm>
          <a:off x="333172" y="30"/>
          <a:ext cx="505255" cy="5052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C6A8C-6664-4413-9D05-978E6C755FAA}">
      <dsp:nvSpPr>
        <dsp:cNvPr id="0" name=""/>
        <dsp:cNvSpPr/>
      </dsp:nvSpPr>
      <dsp:spPr>
        <a:xfrm rot="10800000">
          <a:off x="585799" y="656107"/>
          <a:ext cx="1824228" cy="50525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Adobe Photoshop</a:t>
          </a:r>
        </a:p>
      </dsp:txBody>
      <dsp:txXfrm rot="10800000">
        <a:off x="712113" y="656107"/>
        <a:ext cx="1697914" cy="505255"/>
      </dsp:txXfrm>
    </dsp:sp>
    <dsp:sp modelId="{EEBA347A-7BF2-4E6C-8669-B87A17BB1844}">
      <dsp:nvSpPr>
        <dsp:cNvPr id="0" name=""/>
        <dsp:cNvSpPr/>
      </dsp:nvSpPr>
      <dsp:spPr>
        <a:xfrm>
          <a:off x="333172" y="656107"/>
          <a:ext cx="505255" cy="50525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7F027-8CF1-4AA1-9E58-172C379F77AB}">
      <dsp:nvSpPr>
        <dsp:cNvPr id="0" name=""/>
        <dsp:cNvSpPr/>
      </dsp:nvSpPr>
      <dsp:spPr>
        <a:xfrm rot="10800000">
          <a:off x="585799" y="30"/>
          <a:ext cx="1824228" cy="50525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0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Windows</a:t>
          </a:r>
        </a:p>
      </dsp:txBody>
      <dsp:txXfrm rot="10800000">
        <a:off x="712113" y="30"/>
        <a:ext cx="1697914" cy="505255"/>
      </dsp:txXfrm>
    </dsp:sp>
    <dsp:sp modelId="{02E05553-CB68-4073-9445-40740F783ECB}">
      <dsp:nvSpPr>
        <dsp:cNvPr id="0" name=""/>
        <dsp:cNvSpPr/>
      </dsp:nvSpPr>
      <dsp:spPr>
        <a:xfrm>
          <a:off x="333172" y="30"/>
          <a:ext cx="505255" cy="5052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6BCB-FBFE-4140-A4DF-33F996D9EB50}">
      <dsp:nvSpPr>
        <dsp:cNvPr id="0" name=""/>
        <dsp:cNvSpPr/>
      </dsp:nvSpPr>
      <dsp:spPr>
        <a:xfrm rot="10800000">
          <a:off x="585799" y="656107"/>
          <a:ext cx="1824228" cy="50525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0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Linux</a:t>
          </a:r>
        </a:p>
      </dsp:txBody>
      <dsp:txXfrm rot="10800000">
        <a:off x="712113" y="656107"/>
        <a:ext cx="1697914" cy="505255"/>
      </dsp:txXfrm>
    </dsp:sp>
    <dsp:sp modelId="{BF7B448E-B2C4-46F6-9024-9D7E106EDA19}">
      <dsp:nvSpPr>
        <dsp:cNvPr id="0" name=""/>
        <dsp:cNvSpPr/>
      </dsp:nvSpPr>
      <dsp:spPr>
        <a:xfrm>
          <a:off x="333172" y="656107"/>
          <a:ext cx="505255" cy="50525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A4212-71DC-45A2-BD84-4C8090F0F979}">
      <dsp:nvSpPr>
        <dsp:cNvPr id="0" name=""/>
        <dsp:cNvSpPr/>
      </dsp:nvSpPr>
      <dsp:spPr>
        <a:xfrm>
          <a:off x="3595899" y="437314"/>
          <a:ext cx="1585227" cy="183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707"/>
              </a:lnTo>
              <a:lnTo>
                <a:pt x="1585227" y="91707"/>
              </a:lnTo>
              <a:lnTo>
                <a:pt x="1585227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0E078-7489-4A42-9544-790578D3C85D}">
      <dsp:nvSpPr>
        <dsp:cNvPr id="0" name=""/>
        <dsp:cNvSpPr/>
      </dsp:nvSpPr>
      <dsp:spPr>
        <a:xfrm>
          <a:off x="4124308" y="1057430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707"/>
              </a:lnTo>
              <a:lnTo>
                <a:pt x="528409" y="91707"/>
              </a:lnTo>
              <a:lnTo>
                <a:pt x="528409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E42F-D4B6-433F-9409-65A3CD890257}">
      <dsp:nvSpPr>
        <dsp:cNvPr id="0" name=""/>
        <dsp:cNvSpPr/>
      </dsp:nvSpPr>
      <dsp:spPr>
        <a:xfrm>
          <a:off x="3246538" y="1677547"/>
          <a:ext cx="131010" cy="102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1882"/>
              </a:lnTo>
              <a:lnTo>
                <a:pt x="131010" y="1021882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CFA70-D849-4318-9448-933A9D8BACAF}">
      <dsp:nvSpPr>
        <dsp:cNvPr id="0" name=""/>
        <dsp:cNvSpPr/>
      </dsp:nvSpPr>
      <dsp:spPr>
        <a:xfrm>
          <a:off x="3246538" y="1677547"/>
          <a:ext cx="131010" cy="40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765"/>
              </a:lnTo>
              <a:lnTo>
                <a:pt x="131010" y="401765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F678A-3033-430D-A309-1BF650AD9BD2}">
      <dsp:nvSpPr>
        <dsp:cNvPr id="0" name=""/>
        <dsp:cNvSpPr/>
      </dsp:nvSpPr>
      <dsp:spPr>
        <a:xfrm>
          <a:off x="3595899" y="1057430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528409" y="0"/>
              </a:moveTo>
              <a:lnTo>
                <a:pt x="528409" y="91707"/>
              </a:lnTo>
              <a:lnTo>
                <a:pt x="0" y="91707"/>
              </a:lnTo>
              <a:lnTo>
                <a:pt x="0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E1C93-4E83-490A-B549-BF5091C4E8E6}">
      <dsp:nvSpPr>
        <dsp:cNvPr id="0" name=""/>
        <dsp:cNvSpPr/>
      </dsp:nvSpPr>
      <dsp:spPr>
        <a:xfrm>
          <a:off x="3595899" y="437314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707"/>
              </a:lnTo>
              <a:lnTo>
                <a:pt x="528409" y="91707"/>
              </a:lnTo>
              <a:lnTo>
                <a:pt x="528409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13788-BAC2-4BA6-9CE1-9A6B32E80D13}">
      <dsp:nvSpPr>
        <dsp:cNvPr id="0" name=""/>
        <dsp:cNvSpPr/>
      </dsp:nvSpPr>
      <dsp:spPr>
        <a:xfrm>
          <a:off x="2010672" y="1057430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707"/>
              </a:lnTo>
              <a:lnTo>
                <a:pt x="528409" y="91707"/>
              </a:lnTo>
              <a:lnTo>
                <a:pt x="528409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94D40-48B2-4CA6-B8CA-87F2D8E6443E}">
      <dsp:nvSpPr>
        <dsp:cNvPr id="0" name=""/>
        <dsp:cNvSpPr/>
      </dsp:nvSpPr>
      <dsp:spPr>
        <a:xfrm>
          <a:off x="1661310" y="2297663"/>
          <a:ext cx="131010" cy="2882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231"/>
              </a:lnTo>
              <a:lnTo>
                <a:pt x="131010" y="2882231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8B1D0-B3C2-47A8-936D-461A317EBAD5}">
      <dsp:nvSpPr>
        <dsp:cNvPr id="0" name=""/>
        <dsp:cNvSpPr/>
      </dsp:nvSpPr>
      <dsp:spPr>
        <a:xfrm>
          <a:off x="1661310" y="2297663"/>
          <a:ext cx="131010" cy="2262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15"/>
              </a:lnTo>
              <a:lnTo>
                <a:pt x="131010" y="2262115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BAB3A-0662-4A0F-AA4B-BE485F03B6E7}">
      <dsp:nvSpPr>
        <dsp:cNvPr id="0" name=""/>
        <dsp:cNvSpPr/>
      </dsp:nvSpPr>
      <dsp:spPr>
        <a:xfrm>
          <a:off x="1661310" y="2297663"/>
          <a:ext cx="131010" cy="1641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1998"/>
              </a:lnTo>
              <a:lnTo>
                <a:pt x="131010" y="1641998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A9833-1E2C-48AA-9734-D57BB5415F37}">
      <dsp:nvSpPr>
        <dsp:cNvPr id="0" name=""/>
        <dsp:cNvSpPr/>
      </dsp:nvSpPr>
      <dsp:spPr>
        <a:xfrm>
          <a:off x="1661310" y="2297663"/>
          <a:ext cx="131010" cy="102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1882"/>
              </a:lnTo>
              <a:lnTo>
                <a:pt x="131010" y="1021882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502E5-8095-4EC3-B83E-F809EC8DC251}">
      <dsp:nvSpPr>
        <dsp:cNvPr id="0" name=""/>
        <dsp:cNvSpPr/>
      </dsp:nvSpPr>
      <dsp:spPr>
        <a:xfrm>
          <a:off x="1661310" y="2297663"/>
          <a:ext cx="131010" cy="40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765"/>
              </a:lnTo>
              <a:lnTo>
                <a:pt x="131010" y="401765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1B669-BC55-48D8-8EBB-16B77B7DDBAE}">
      <dsp:nvSpPr>
        <dsp:cNvPr id="0" name=""/>
        <dsp:cNvSpPr/>
      </dsp:nvSpPr>
      <dsp:spPr>
        <a:xfrm>
          <a:off x="1482263" y="1677547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707"/>
              </a:lnTo>
              <a:lnTo>
                <a:pt x="528409" y="91707"/>
              </a:lnTo>
              <a:lnTo>
                <a:pt x="528409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49777-5771-43D9-B43D-788CC509A076}">
      <dsp:nvSpPr>
        <dsp:cNvPr id="0" name=""/>
        <dsp:cNvSpPr/>
      </dsp:nvSpPr>
      <dsp:spPr>
        <a:xfrm>
          <a:off x="604492" y="2297663"/>
          <a:ext cx="131010" cy="2882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231"/>
              </a:lnTo>
              <a:lnTo>
                <a:pt x="131010" y="2882231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49776-A0B8-4362-B3C9-843E984BDEF8}">
      <dsp:nvSpPr>
        <dsp:cNvPr id="0" name=""/>
        <dsp:cNvSpPr/>
      </dsp:nvSpPr>
      <dsp:spPr>
        <a:xfrm>
          <a:off x="604492" y="2297663"/>
          <a:ext cx="131010" cy="2262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15"/>
              </a:lnTo>
              <a:lnTo>
                <a:pt x="131010" y="2262115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C67C-03C3-450E-97D9-F3B590C71467}">
      <dsp:nvSpPr>
        <dsp:cNvPr id="0" name=""/>
        <dsp:cNvSpPr/>
      </dsp:nvSpPr>
      <dsp:spPr>
        <a:xfrm>
          <a:off x="604492" y="2297663"/>
          <a:ext cx="131010" cy="1641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1998"/>
              </a:lnTo>
              <a:lnTo>
                <a:pt x="131010" y="1641998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3C8E6-CAB9-4C17-BB56-8CAE3505C165}">
      <dsp:nvSpPr>
        <dsp:cNvPr id="0" name=""/>
        <dsp:cNvSpPr/>
      </dsp:nvSpPr>
      <dsp:spPr>
        <a:xfrm>
          <a:off x="604492" y="2297663"/>
          <a:ext cx="131010" cy="102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1882"/>
              </a:lnTo>
              <a:lnTo>
                <a:pt x="131010" y="1021882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D0486-30EA-424E-BFFC-B89D61109BB3}">
      <dsp:nvSpPr>
        <dsp:cNvPr id="0" name=""/>
        <dsp:cNvSpPr/>
      </dsp:nvSpPr>
      <dsp:spPr>
        <a:xfrm>
          <a:off x="604492" y="2297663"/>
          <a:ext cx="131010" cy="40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765"/>
              </a:lnTo>
              <a:lnTo>
                <a:pt x="131010" y="401765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C7FA8-0402-414D-9CA8-62B871BEB3EC}">
      <dsp:nvSpPr>
        <dsp:cNvPr id="0" name=""/>
        <dsp:cNvSpPr/>
      </dsp:nvSpPr>
      <dsp:spPr>
        <a:xfrm>
          <a:off x="953853" y="1677547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528409" y="0"/>
              </a:moveTo>
              <a:lnTo>
                <a:pt x="528409" y="91707"/>
              </a:lnTo>
              <a:lnTo>
                <a:pt x="0" y="91707"/>
              </a:lnTo>
              <a:lnTo>
                <a:pt x="0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F222D-3C42-4837-A4C3-F17B4168BD82}">
      <dsp:nvSpPr>
        <dsp:cNvPr id="0" name=""/>
        <dsp:cNvSpPr/>
      </dsp:nvSpPr>
      <dsp:spPr>
        <a:xfrm>
          <a:off x="1482263" y="1057430"/>
          <a:ext cx="528409" cy="183414"/>
        </a:xfrm>
        <a:custGeom>
          <a:avLst/>
          <a:gdLst/>
          <a:ahLst/>
          <a:cxnLst/>
          <a:rect l="0" t="0" r="0" b="0"/>
          <a:pathLst>
            <a:path>
              <a:moveTo>
                <a:pt x="528409" y="0"/>
              </a:moveTo>
              <a:lnTo>
                <a:pt x="528409" y="91707"/>
              </a:lnTo>
              <a:lnTo>
                <a:pt x="0" y="91707"/>
              </a:lnTo>
              <a:lnTo>
                <a:pt x="0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6E420-DE5B-4FA5-8280-FF3432094972}">
      <dsp:nvSpPr>
        <dsp:cNvPr id="0" name=""/>
        <dsp:cNvSpPr/>
      </dsp:nvSpPr>
      <dsp:spPr>
        <a:xfrm>
          <a:off x="2010672" y="437314"/>
          <a:ext cx="1585227" cy="183414"/>
        </a:xfrm>
        <a:custGeom>
          <a:avLst/>
          <a:gdLst/>
          <a:ahLst/>
          <a:cxnLst/>
          <a:rect l="0" t="0" r="0" b="0"/>
          <a:pathLst>
            <a:path>
              <a:moveTo>
                <a:pt x="1585227" y="0"/>
              </a:moveTo>
              <a:lnTo>
                <a:pt x="1585227" y="91707"/>
              </a:lnTo>
              <a:lnTo>
                <a:pt x="0" y="91707"/>
              </a:lnTo>
              <a:lnTo>
                <a:pt x="0" y="183414"/>
              </a:lnTo>
            </a:path>
          </a:pathLst>
        </a:custGeom>
        <a:noFill/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22F5C-C3A4-4645-829C-30839A983C63}">
      <dsp:nvSpPr>
        <dsp:cNvPr id="0" name=""/>
        <dsp:cNvSpPr/>
      </dsp:nvSpPr>
      <dsp:spPr>
        <a:xfrm>
          <a:off x="3159197" y="612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HomePage</a:t>
          </a:r>
          <a:endParaRPr lang="en-IN" sz="1000" kern="1200" dirty="0"/>
        </a:p>
      </dsp:txBody>
      <dsp:txXfrm>
        <a:off x="3159197" y="612"/>
        <a:ext cx="873403" cy="436701"/>
      </dsp:txXfrm>
    </dsp:sp>
    <dsp:sp modelId="{B4B4E934-8AF1-44E4-9A6C-A80CA80E410D}">
      <dsp:nvSpPr>
        <dsp:cNvPr id="0" name=""/>
        <dsp:cNvSpPr/>
      </dsp:nvSpPr>
      <dsp:spPr>
        <a:xfrm>
          <a:off x="1573970" y="620729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</a:t>
          </a:r>
          <a:endParaRPr lang="en-IN" sz="1000" kern="1200" dirty="0"/>
        </a:p>
      </dsp:txBody>
      <dsp:txXfrm>
        <a:off x="1573970" y="620729"/>
        <a:ext cx="873403" cy="436701"/>
      </dsp:txXfrm>
    </dsp:sp>
    <dsp:sp modelId="{1F18AA2C-FBD8-4A47-A1F1-17D7636F055A}">
      <dsp:nvSpPr>
        <dsp:cNvPr id="0" name=""/>
        <dsp:cNvSpPr/>
      </dsp:nvSpPr>
      <dsp:spPr>
        <a:xfrm>
          <a:off x="1045561" y="124084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Login</a:t>
          </a:r>
          <a:endParaRPr lang="en-IN" sz="1000" kern="1200" dirty="0"/>
        </a:p>
      </dsp:txBody>
      <dsp:txXfrm>
        <a:off x="1045561" y="1240845"/>
        <a:ext cx="873403" cy="436701"/>
      </dsp:txXfrm>
    </dsp:sp>
    <dsp:sp modelId="{FA9D1F5F-6954-4B2D-A83A-62BFD4F6AD8E}">
      <dsp:nvSpPr>
        <dsp:cNvPr id="0" name=""/>
        <dsp:cNvSpPr/>
      </dsp:nvSpPr>
      <dsp:spPr>
        <a:xfrm>
          <a:off x="517152" y="1860962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Vaccination</a:t>
          </a:r>
          <a:endParaRPr lang="en-IN" sz="1000" kern="1200" dirty="0"/>
        </a:p>
      </dsp:txBody>
      <dsp:txXfrm>
        <a:off x="517152" y="1860962"/>
        <a:ext cx="873403" cy="436701"/>
      </dsp:txXfrm>
    </dsp:sp>
    <dsp:sp modelId="{E2C0DF9D-639A-4DBD-B144-528DA003E981}">
      <dsp:nvSpPr>
        <dsp:cNvPr id="0" name=""/>
        <dsp:cNvSpPr/>
      </dsp:nvSpPr>
      <dsp:spPr>
        <a:xfrm>
          <a:off x="735503" y="2481078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Book Appointment</a:t>
          </a:r>
          <a:endParaRPr lang="en-IN" sz="1000" kern="1200" dirty="0"/>
        </a:p>
      </dsp:txBody>
      <dsp:txXfrm>
        <a:off x="735503" y="2481078"/>
        <a:ext cx="873403" cy="436701"/>
      </dsp:txXfrm>
    </dsp:sp>
    <dsp:sp modelId="{425F317D-D41B-4E54-AEDB-0FC760BC8ED7}">
      <dsp:nvSpPr>
        <dsp:cNvPr id="0" name=""/>
        <dsp:cNvSpPr/>
      </dsp:nvSpPr>
      <dsp:spPr>
        <a:xfrm>
          <a:off x="735503" y="310119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View Details</a:t>
          </a:r>
          <a:endParaRPr lang="en-IN" sz="1000" kern="1200" dirty="0"/>
        </a:p>
      </dsp:txBody>
      <dsp:txXfrm>
        <a:off x="735503" y="3101195"/>
        <a:ext cx="873403" cy="436701"/>
      </dsp:txXfrm>
    </dsp:sp>
    <dsp:sp modelId="{3EACA392-0FB7-404E-89D0-7EA33142885E}">
      <dsp:nvSpPr>
        <dsp:cNvPr id="0" name=""/>
        <dsp:cNvSpPr/>
      </dsp:nvSpPr>
      <dsp:spPr>
        <a:xfrm>
          <a:off x="735503" y="3721311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Change Appointment</a:t>
          </a:r>
          <a:endParaRPr lang="en-IN" sz="1000" kern="1200" dirty="0"/>
        </a:p>
      </dsp:txBody>
      <dsp:txXfrm>
        <a:off x="735503" y="3721311"/>
        <a:ext cx="873403" cy="436701"/>
      </dsp:txXfrm>
    </dsp:sp>
    <dsp:sp modelId="{58BD1F6A-1355-4936-A8CA-008AD5FF8C0F}">
      <dsp:nvSpPr>
        <dsp:cNvPr id="0" name=""/>
        <dsp:cNvSpPr/>
      </dsp:nvSpPr>
      <dsp:spPr>
        <a:xfrm>
          <a:off x="735503" y="4341428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Cancel Appointment</a:t>
          </a:r>
          <a:endParaRPr lang="en-IN" sz="1000" kern="1200" dirty="0"/>
        </a:p>
      </dsp:txBody>
      <dsp:txXfrm>
        <a:off x="735503" y="4341428"/>
        <a:ext cx="873403" cy="436701"/>
      </dsp:txXfrm>
    </dsp:sp>
    <dsp:sp modelId="{64F03755-F490-48C9-964F-7DBB23EA74D9}">
      <dsp:nvSpPr>
        <dsp:cNvPr id="0" name=""/>
        <dsp:cNvSpPr/>
      </dsp:nvSpPr>
      <dsp:spPr>
        <a:xfrm>
          <a:off x="735503" y="4961544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 Result</a:t>
          </a:r>
          <a:endParaRPr lang="en-IN" sz="1000" kern="1200" dirty="0"/>
        </a:p>
      </dsp:txBody>
      <dsp:txXfrm>
        <a:off x="735503" y="4961544"/>
        <a:ext cx="873403" cy="436701"/>
      </dsp:txXfrm>
    </dsp:sp>
    <dsp:sp modelId="{3503977F-2D1A-45E9-AC6B-6D3ED7A0A61F}">
      <dsp:nvSpPr>
        <dsp:cNvPr id="0" name=""/>
        <dsp:cNvSpPr/>
      </dsp:nvSpPr>
      <dsp:spPr>
        <a:xfrm>
          <a:off x="1573970" y="1860962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Testing</a:t>
          </a:r>
          <a:endParaRPr lang="en-IN" sz="1000" kern="1200" dirty="0"/>
        </a:p>
      </dsp:txBody>
      <dsp:txXfrm>
        <a:off x="1573970" y="1860962"/>
        <a:ext cx="873403" cy="436701"/>
      </dsp:txXfrm>
    </dsp:sp>
    <dsp:sp modelId="{B8A706F3-5B24-4C4A-9D4B-8E9E85F838CB}">
      <dsp:nvSpPr>
        <dsp:cNvPr id="0" name=""/>
        <dsp:cNvSpPr/>
      </dsp:nvSpPr>
      <dsp:spPr>
        <a:xfrm>
          <a:off x="1792321" y="2481078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Book Appointment</a:t>
          </a:r>
          <a:endParaRPr lang="en-IN" sz="1000" kern="1200" dirty="0"/>
        </a:p>
      </dsp:txBody>
      <dsp:txXfrm>
        <a:off x="1792321" y="2481078"/>
        <a:ext cx="873403" cy="436701"/>
      </dsp:txXfrm>
    </dsp:sp>
    <dsp:sp modelId="{56D39DDA-FC15-4D17-8328-3DB10F311159}">
      <dsp:nvSpPr>
        <dsp:cNvPr id="0" name=""/>
        <dsp:cNvSpPr/>
      </dsp:nvSpPr>
      <dsp:spPr>
        <a:xfrm>
          <a:off x="1792321" y="310119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View Details</a:t>
          </a:r>
          <a:endParaRPr lang="en-IN" sz="1000" kern="1200" dirty="0"/>
        </a:p>
      </dsp:txBody>
      <dsp:txXfrm>
        <a:off x="1792321" y="3101195"/>
        <a:ext cx="873403" cy="436701"/>
      </dsp:txXfrm>
    </dsp:sp>
    <dsp:sp modelId="{7251408B-E774-4CEF-AD0E-528BEFC17073}">
      <dsp:nvSpPr>
        <dsp:cNvPr id="0" name=""/>
        <dsp:cNvSpPr/>
      </dsp:nvSpPr>
      <dsp:spPr>
        <a:xfrm>
          <a:off x="1792321" y="3721311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Change Appointment</a:t>
          </a:r>
          <a:endParaRPr lang="en-IN" sz="1000" kern="1200" dirty="0"/>
        </a:p>
      </dsp:txBody>
      <dsp:txXfrm>
        <a:off x="1792321" y="3721311"/>
        <a:ext cx="873403" cy="436701"/>
      </dsp:txXfrm>
    </dsp:sp>
    <dsp:sp modelId="{9802EE37-7A72-440E-8BA6-508F4D061451}">
      <dsp:nvSpPr>
        <dsp:cNvPr id="0" name=""/>
        <dsp:cNvSpPr/>
      </dsp:nvSpPr>
      <dsp:spPr>
        <a:xfrm>
          <a:off x="1792321" y="4341428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Cancel Appointment</a:t>
          </a:r>
          <a:endParaRPr lang="en-IN" sz="1000" kern="1200" dirty="0"/>
        </a:p>
      </dsp:txBody>
      <dsp:txXfrm>
        <a:off x="1792321" y="4341428"/>
        <a:ext cx="873403" cy="436701"/>
      </dsp:txXfrm>
    </dsp:sp>
    <dsp:sp modelId="{F12DA079-BE34-4400-93D3-F8E53B4BE926}">
      <dsp:nvSpPr>
        <dsp:cNvPr id="0" name=""/>
        <dsp:cNvSpPr/>
      </dsp:nvSpPr>
      <dsp:spPr>
        <a:xfrm>
          <a:off x="1792321" y="4961544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 Result</a:t>
          </a:r>
          <a:endParaRPr lang="en-IN" sz="1000" kern="1200" dirty="0"/>
        </a:p>
      </dsp:txBody>
      <dsp:txXfrm>
        <a:off x="1792321" y="4961544"/>
        <a:ext cx="873403" cy="436701"/>
      </dsp:txXfrm>
    </dsp:sp>
    <dsp:sp modelId="{8920C3E1-00D2-4837-B78F-098DCD3EEADF}">
      <dsp:nvSpPr>
        <dsp:cNvPr id="0" name=""/>
        <dsp:cNvSpPr/>
      </dsp:nvSpPr>
      <dsp:spPr>
        <a:xfrm>
          <a:off x="2102379" y="124084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SignUp</a:t>
          </a:r>
          <a:endParaRPr lang="en-IN" sz="1000" kern="1200" dirty="0"/>
        </a:p>
      </dsp:txBody>
      <dsp:txXfrm>
        <a:off x="2102379" y="1240845"/>
        <a:ext cx="873403" cy="436701"/>
      </dsp:txXfrm>
    </dsp:sp>
    <dsp:sp modelId="{F71DC85D-1189-4F7C-8885-586B78B2F79D}">
      <dsp:nvSpPr>
        <dsp:cNvPr id="0" name=""/>
        <dsp:cNvSpPr/>
      </dsp:nvSpPr>
      <dsp:spPr>
        <a:xfrm>
          <a:off x="3687606" y="620729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Lab</a:t>
          </a:r>
          <a:endParaRPr lang="en-IN" sz="1000" kern="1200" dirty="0"/>
        </a:p>
      </dsp:txBody>
      <dsp:txXfrm>
        <a:off x="3687606" y="620729"/>
        <a:ext cx="873403" cy="436701"/>
      </dsp:txXfrm>
    </dsp:sp>
    <dsp:sp modelId="{682B75BC-717D-41C5-ACDF-F0C29E09991A}">
      <dsp:nvSpPr>
        <dsp:cNvPr id="0" name=""/>
        <dsp:cNvSpPr/>
      </dsp:nvSpPr>
      <dsp:spPr>
        <a:xfrm>
          <a:off x="3159197" y="124084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Login</a:t>
          </a:r>
          <a:endParaRPr lang="en-IN" sz="1000" kern="1200" dirty="0"/>
        </a:p>
      </dsp:txBody>
      <dsp:txXfrm>
        <a:off x="3159197" y="1240845"/>
        <a:ext cx="873403" cy="436701"/>
      </dsp:txXfrm>
    </dsp:sp>
    <dsp:sp modelId="{61EA6121-850F-4EA6-967D-9A5F45BB6D86}">
      <dsp:nvSpPr>
        <dsp:cNvPr id="0" name=""/>
        <dsp:cNvSpPr/>
      </dsp:nvSpPr>
      <dsp:spPr>
        <a:xfrm>
          <a:off x="3377548" y="1860962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Update Test Result</a:t>
          </a:r>
          <a:endParaRPr lang="en-IN" sz="1000" kern="1200" dirty="0"/>
        </a:p>
      </dsp:txBody>
      <dsp:txXfrm>
        <a:off x="3377548" y="1860962"/>
        <a:ext cx="873403" cy="436701"/>
      </dsp:txXfrm>
    </dsp:sp>
    <dsp:sp modelId="{BC0D18A5-E3B0-4704-BF21-E0D6235CC4A2}">
      <dsp:nvSpPr>
        <dsp:cNvPr id="0" name=""/>
        <dsp:cNvSpPr/>
      </dsp:nvSpPr>
      <dsp:spPr>
        <a:xfrm>
          <a:off x="3377548" y="2481078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Update Vac Result</a:t>
          </a:r>
          <a:endParaRPr lang="en-IN" sz="1000" kern="1200" dirty="0"/>
        </a:p>
      </dsp:txBody>
      <dsp:txXfrm>
        <a:off x="3377548" y="2481078"/>
        <a:ext cx="873403" cy="436701"/>
      </dsp:txXfrm>
    </dsp:sp>
    <dsp:sp modelId="{B9CA5F6A-2AC9-493D-9492-13D1D45623D6}">
      <dsp:nvSpPr>
        <dsp:cNvPr id="0" name=""/>
        <dsp:cNvSpPr/>
      </dsp:nvSpPr>
      <dsp:spPr>
        <a:xfrm>
          <a:off x="4216016" y="1240845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Signup</a:t>
          </a:r>
          <a:endParaRPr lang="en-IN" sz="1000" kern="1200" dirty="0"/>
        </a:p>
      </dsp:txBody>
      <dsp:txXfrm>
        <a:off x="4216016" y="1240845"/>
        <a:ext cx="873403" cy="436701"/>
      </dsp:txXfrm>
    </dsp:sp>
    <dsp:sp modelId="{98E1844D-2DED-4502-9631-6B001D8EF0F9}">
      <dsp:nvSpPr>
        <dsp:cNvPr id="0" name=""/>
        <dsp:cNvSpPr/>
      </dsp:nvSpPr>
      <dsp:spPr>
        <a:xfrm>
          <a:off x="4744425" y="620729"/>
          <a:ext cx="873403" cy="4367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D385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Exit</a:t>
          </a:r>
          <a:endParaRPr lang="en-IN" sz="1000" kern="1200" dirty="0"/>
        </a:p>
      </dsp:txBody>
      <dsp:txXfrm>
        <a:off x="4744425" y="620729"/>
        <a:ext cx="873403" cy="436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5FC66-6A41-412F-A2BC-E0A5343BA420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C302-5485-4BAF-B9CB-9A490D419C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1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C302-5485-4BAF-B9CB-9A490D419C9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C302-5485-4BAF-B9CB-9A490D419C9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C302-5485-4BAF-B9CB-9A490D419C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5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C302-5485-4BAF-B9CB-9A490D419C9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C302-5485-4BAF-B9CB-9A490D419C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7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588A189-B0C4-4EC2-A44F-12558F05979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3972975-52F8-484A-BB2E-22A2BA1D0D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4A4676A3-6B63-48EF-B024-0560EDA8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AFB8E-EBC7-44CC-9394-39795215106C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2700">
            <a:solidFill>
              <a:srgbClr val="99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79AF42-C3B9-47CE-86D9-FF65B8DBACA2}"/>
              </a:ext>
            </a:extLst>
          </p:cNvPr>
          <p:cNvGrpSpPr/>
          <p:nvPr/>
        </p:nvGrpSpPr>
        <p:grpSpPr>
          <a:xfrm>
            <a:off x="1441026" y="4675379"/>
            <a:ext cx="6261949" cy="1561933"/>
            <a:chOff x="974347" y="4819395"/>
            <a:chExt cx="6261949" cy="1561933"/>
          </a:xfrm>
        </p:grpSpPr>
        <p:sp>
          <p:nvSpPr>
            <p:cNvPr id="7" name="TextBox 6"/>
            <p:cNvSpPr txBox="1"/>
            <p:nvPr/>
          </p:nvSpPr>
          <p:spPr>
            <a:xfrm>
              <a:off x="974347" y="4819395"/>
              <a:ext cx="626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990000"/>
                  </a:solidFill>
                  <a:latin typeface="+mj-lt"/>
                  <a:cs typeface="Times New Roman" panose="02020603050405020304" pitchFamily="18" charset="0"/>
                </a:rPr>
                <a:t>PROJECT TITLE</a:t>
              </a:r>
              <a:r>
                <a:rPr lang="en-US" sz="2400" b="1" dirty="0">
                  <a:latin typeface="+mj-lt"/>
                  <a:cs typeface="Times New Roman" panose="02020603050405020304" pitchFamily="18" charset="0"/>
                </a:rPr>
                <a:t> – COVID MANAGER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8278" y="5342615"/>
              <a:ext cx="49140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90000"/>
                  </a:solidFill>
                  <a:cs typeface="Times New Roman" panose="02020603050405020304" pitchFamily="18" charset="0"/>
                </a:rPr>
                <a:t>SUBMITTED BY</a:t>
              </a:r>
              <a:r>
                <a:rPr lang="en-US" sz="1600" b="1" dirty="0">
                  <a:cs typeface="Times New Roman" panose="02020603050405020304" pitchFamily="18" charset="0"/>
                </a:rPr>
                <a:t> :-</a:t>
              </a:r>
              <a:r>
                <a:rPr lang="en-IN" sz="1600" b="1" dirty="0">
                  <a:cs typeface="Times New Roman" panose="02020603050405020304" pitchFamily="18" charset="0"/>
                </a:rPr>
                <a:t>  AYUSH M SRIVASTAVA</a:t>
              </a:r>
              <a:endParaRPr lang="en-US" sz="1600" b="1" dirty="0"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48278" y="5796553"/>
              <a:ext cx="4914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90000"/>
                  </a:solidFill>
                  <a:cs typeface="Times New Roman" panose="02020603050405020304" pitchFamily="18" charset="0"/>
                </a:rPr>
                <a:t>UNDER SUPERVISION OF :- </a:t>
              </a:r>
            </a:p>
            <a:p>
              <a:pPr algn="ctr"/>
              <a:r>
                <a:rPr lang="en-IN" sz="1600" b="1" dirty="0">
                  <a:solidFill>
                    <a:srgbClr val="990000"/>
                  </a:solidFill>
                  <a:cs typeface="Times New Roman" panose="02020603050405020304" pitchFamily="18" charset="0"/>
                </a:rPr>
                <a:t>Faculty Name</a:t>
              </a:r>
              <a:r>
                <a:rPr lang="en-IN" sz="1600" b="1" dirty="0">
                  <a:cs typeface="Times New Roman" panose="02020603050405020304" pitchFamily="18" charset="0"/>
                </a:rPr>
                <a:t>:- Ms. Jaishree Srivastava </a:t>
              </a:r>
              <a:endParaRPr lang="en-US" sz="1600" b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F6CFB6-D146-4FDF-9B72-337E65D0392C}"/>
              </a:ext>
            </a:extLst>
          </p:cNvPr>
          <p:cNvSpPr/>
          <p:nvPr/>
        </p:nvSpPr>
        <p:spPr>
          <a:xfrm>
            <a:off x="287524" y="354805"/>
            <a:ext cx="8568952" cy="14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WhatsApp Image 2023-04-28 at 3.54.59 PM.jpeg"/>
          <p:cNvPicPr>
            <a:picLocks noChangeAspect="1"/>
          </p:cNvPicPr>
          <p:nvPr/>
        </p:nvPicPr>
        <p:blipFill rotWithShape="1">
          <a:blip r:embed="rId5"/>
          <a:srcRect b="10589"/>
          <a:stretch/>
        </p:blipFill>
        <p:spPr>
          <a:xfrm>
            <a:off x="3174684" y="349707"/>
            <a:ext cx="2794632" cy="1242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39B7DB-F0BF-493B-8AE6-F1E60E3F8F94}"/>
              </a:ext>
            </a:extLst>
          </p:cNvPr>
          <p:cNvSpPr/>
          <p:nvPr/>
        </p:nvSpPr>
        <p:spPr>
          <a:xfrm>
            <a:off x="2915816" y="1506933"/>
            <a:ext cx="3168352" cy="33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0BB44-2131-4ACF-8AF7-7696B1C10426}"/>
              </a:ext>
            </a:extLst>
          </p:cNvPr>
          <p:cNvSpPr txBox="1"/>
          <p:nvPr/>
        </p:nvSpPr>
        <p:spPr>
          <a:xfrm>
            <a:off x="3174684" y="1506933"/>
            <a:ext cx="279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  <a:cs typeface="Times New Roman" panose="02020603050405020304" pitchFamily="18" charset="0"/>
              </a:rPr>
              <a:t>GROUP OF INSTITUTIONS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264A6E-DD72-4925-9C56-36F1676A5D3B}"/>
              </a:ext>
            </a:extLst>
          </p:cNvPr>
          <p:cNvCxnSpPr/>
          <p:nvPr/>
        </p:nvCxnSpPr>
        <p:spPr>
          <a:xfrm>
            <a:off x="251520" y="3548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9646A3-B666-42A5-A378-667F010D724B}"/>
              </a:ext>
            </a:extLst>
          </p:cNvPr>
          <p:cNvSpPr/>
          <p:nvPr/>
        </p:nvSpPr>
        <p:spPr>
          <a:xfrm>
            <a:off x="269522" y="367951"/>
            <a:ext cx="8586954" cy="53302"/>
          </a:xfrm>
          <a:prstGeom prst="rect">
            <a:avLst/>
          </a:prstGeom>
          <a:solidFill>
            <a:srgbClr val="F7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48787-FC3B-4EA9-ABAE-09089C01B0A9}"/>
              </a:ext>
            </a:extLst>
          </p:cNvPr>
          <p:cNvSpPr/>
          <p:nvPr/>
        </p:nvSpPr>
        <p:spPr>
          <a:xfrm>
            <a:off x="269522" y="1448071"/>
            <a:ext cx="8586954" cy="53302"/>
          </a:xfrm>
          <a:prstGeom prst="rect">
            <a:avLst/>
          </a:prstGeom>
          <a:solidFill>
            <a:srgbClr val="F7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597A8-0365-4A47-A9E9-A3AD554AE96C}"/>
              </a:ext>
            </a:extLst>
          </p:cNvPr>
          <p:cNvSpPr txBox="1"/>
          <p:nvPr/>
        </p:nvSpPr>
        <p:spPr>
          <a:xfrm>
            <a:off x="1513034" y="1844824"/>
            <a:ext cx="611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90000"/>
                </a:solidFill>
                <a:latin typeface="+mj-lt"/>
                <a:cs typeface="Times New Roman" panose="02020603050405020304" pitchFamily="18" charset="0"/>
              </a:rPr>
              <a:t>PROJECT PRESENTATION ON,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0C9225-5FCF-4E88-B4B3-DE7E8F09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6854" b="19337"/>
          <a:stretch/>
        </p:blipFill>
        <p:spPr>
          <a:xfrm>
            <a:off x="2114957" y="2572146"/>
            <a:ext cx="4914087" cy="19369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FA95-EE9F-9C29-CF0A-3E939F63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627888"/>
          </a:xfrm>
        </p:spPr>
        <p:txBody>
          <a:bodyPr>
            <a:noAutofit/>
          </a:bodyPr>
          <a:lstStyle/>
          <a:p>
            <a:pPr algn="ctr"/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of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2905F-731A-4DAD-85DA-D2413028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7D83BB-3620-42B2-86B9-C132EF0F0FEE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A069002-4BD4-4274-B3A7-71A5C5968BC5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ECE80-1CF5-4B4B-BF32-E71DB97FAD8E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FBBEA-F0A8-44BB-AC8A-94060D1C0B06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HomePage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23FE83-CF23-4087-ABB4-614BB0189A6D}"/>
              </a:ext>
            </a:extLst>
          </p:cNvPr>
          <p:cNvGrpSpPr/>
          <p:nvPr/>
        </p:nvGrpSpPr>
        <p:grpSpPr>
          <a:xfrm>
            <a:off x="418896" y="1183788"/>
            <a:ext cx="8306208" cy="4490424"/>
            <a:chOff x="402666" y="954800"/>
            <a:chExt cx="8306208" cy="44904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A6A48-8405-4833-A811-F31F717BB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38" t="8539" r="14563" b="12201"/>
            <a:stretch/>
          </p:blipFill>
          <p:spPr>
            <a:xfrm>
              <a:off x="402666" y="954800"/>
              <a:ext cx="8306208" cy="44904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E0CE5D-170F-46AC-A01A-68F37BB8B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013" t="26200" r="9050" b="12200"/>
            <a:stretch/>
          </p:blipFill>
          <p:spPr>
            <a:xfrm>
              <a:off x="467543" y="1196752"/>
              <a:ext cx="8136905" cy="4176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0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467600" cy="1143000"/>
          </a:xfrm>
        </p:spPr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Short of Registration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4B610-B379-4FE5-B436-A761709E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A8E23-4731-4EAD-B39A-AB10384AA1DD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53D65DCB-0224-45A8-A18B-E250FD52AFE2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D5FF3-72A8-4FAD-90A6-373D66BF64F9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723F4-3F40-495D-B3B2-410F1B78B803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Login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6DBBBC-D4B4-4C27-AAEA-C43C9069C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5" t="10777" r="11413" b="10801"/>
          <a:stretch/>
        </p:blipFill>
        <p:spPr>
          <a:xfrm>
            <a:off x="501290" y="1028700"/>
            <a:ext cx="814142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4E9A1-D340-4D73-90AE-16FB276A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C47E10-FC8F-4F4A-9FCA-40D01AFE99F6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8D6F2AE-37E1-45AD-9353-353A82196A2C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C3934-9AD4-4F24-A7E6-098AB9F24FFE}"/>
              </a:ext>
            </a:extLst>
          </p:cNvPr>
          <p:cNvSpPr txBox="1"/>
          <p:nvPr/>
        </p:nvSpPr>
        <p:spPr>
          <a:xfrm>
            <a:off x="1504510" y="260648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46AFB-9DEF-4352-B79B-7AE1E58261BC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SignUp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02CE78-14BE-41E8-9C2E-DF866DB9C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23400"/>
          <a:stretch/>
        </p:blipFill>
        <p:spPr>
          <a:xfrm>
            <a:off x="532677" y="1019287"/>
            <a:ext cx="8078646" cy="46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  <a:endParaRPr lang="en-US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6629D-848A-4A7B-AC7E-38E6A9CB0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E3479E-BC6F-4C7F-8A32-1013C97EF26C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FED85EFE-EBA5-4EA9-A931-6B610EB1C593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29299-35B6-4D32-831E-556FDE676F2B}"/>
              </a:ext>
            </a:extLst>
          </p:cNvPr>
          <p:cNvSpPr txBox="1"/>
          <p:nvPr/>
        </p:nvSpPr>
        <p:spPr>
          <a:xfrm>
            <a:off x="1504510" y="262389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9C1F0-2FEA-45B5-933F-8E74B22F7B68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 Appointment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6D8CE-D030-4818-B05B-437849B72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20601"/>
          <a:stretch/>
        </p:blipFill>
        <p:spPr>
          <a:xfrm>
            <a:off x="557554" y="962337"/>
            <a:ext cx="8028892" cy="48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5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614F-ABCB-BA97-DFC2-F028794C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551688"/>
          </a:xfrm>
        </p:spPr>
        <p:txBody>
          <a:bodyPr>
            <a:noAutofit/>
          </a:bodyPr>
          <a:lstStyle/>
          <a:p>
            <a:pPr algn="ctr"/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of about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34415-C299-4E8D-B3E8-34272BDB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9D3D1D-800F-4265-A572-4DE52E9D4B71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F527563-660B-492A-AA59-10DBF9D6044E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E4D89-3930-4899-AF85-46103789C5F5}"/>
              </a:ext>
            </a:extLst>
          </p:cNvPr>
          <p:cNvSpPr txBox="1"/>
          <p:nvPr/>
        </p:nvSpPr>
        <p:spPr>
          <a:xfrm>
            <a:off x="1504510" y="262389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9562D-3B8A-46F7-94CA-C818E9066A68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Details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47BA0-C8A5-43D1-A1D6-8C4C833E6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19201"/>
          <a:stretch/>
        </p:blipFill>
        <p:spPr>
          <a:xfrm>
            <a:off x="551951" y="945944"/>
            <a:ext cx="8040098" cy="49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C4BE6-C6DF-4289-87B9-4928CD3C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41D66-C746-488E-B3BC-6F99BE6FFDB0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6F7D7012-A28B-42B4-9D7E-DF7CFB3E6010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220C9-38BD-4B09-894D-40C6871DF26E}"/>
              </a:ext>
            </a:extLst>
          </p:cNvPr>
          <p:cNvSpPr txBox="1"/>
          <p:nvPr/>
        </p:nvSpPr>
        <p:spPr>
          <a:xfrm>
            <a:off x="1504510" y="188640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16E066-7D2C-4F54-ADA9-B4B558DB84D0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Appointment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EACAE-A229-4D1D-99CD-033CCF7CF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19201"/>
          <a:stretch/>
        </p:blipFill>
        <p:spPr>
          <a:xfrm>
            <a:off x="556807" y="900432"/>
            <a:ext cx="8030387" cy="49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BB104-6B57-41D2-8218-049F75D36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A6781-6667-4A5A-9FFA-CDB2106240DD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61F33CB1-8EDC-4CB2-860D-DC17B3082FA2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A342D-F1A4-4A1C-AD59-5616803BF5E2}"/>
              </a:ext>
            </a:extLst>
          </p:cNvPr>
          <p:cNvSpPr txBox="1"/>
          <p:nvPr/>
        </p:nvSpPr>
        <p:spPr>
          <a:xfrm>
            <a:off x="1504510" y="262389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CBAD71-542F-4CE5-888E-F7F79CAD173A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Appointment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2968C-6CE6-4B39-A353-44864DAE0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19201"/>
          <a:stretch/>
        </p:blipFill>
        <p:spPr>
          <a:xfrm>
            <a:off x="556489" y="954384"/>
            <a:ext cx="8031022" cy="49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2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77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User</a:t>
            </a:r>
            <a:endParaRPr lang="en-US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87C0B-5C68-4C25-94BD-6F2D2631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AE5035-B814-43EF-BAD0-919F1E0D818A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9ECA1DC9-ED88-43CC-BECC-E35F103ABABA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04C1F-6B4D-404D-ADF1-045BB07817F6}"/>
              </a:ext>
            </a:extLst>
          </p:cNvPr>
          <p:cNvSpPr txBox="1"/>
          <p:nvPr/>
        </p:nvSpPr>
        <p:spPr>
          <a:xfrm>
            <a:off x="1504510" y="262389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498F5-5A0B-42E8-AFFC-B48977F9DA46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Results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991F6-7ACD-403B-9BB0-E8C1401C7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19201"/>
          <a:stretch/>
        </p:blipFill>
        <p:spPr>
          <a:xfrm>
            <a:off x="603914" y="1023610"/>
            <a:ext cx="7936172" cy="48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8E5C-06BC-F7B6-D1B5-3819C6F05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28600"/>
            <a:ext cx="8229600" cy="591312"/>
          </a:xfrm>
        </p:spPr>
        <p:txBody>
          <a:bodyPr>
            <a:noAutofit/>
          </a:bodyPr>
          <a:lstStyle/>
          <a:p>
            <a:pPr algn="ctr"/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of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24415-18BC-4EEA-827F-6DB77F42B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7897C1-99AB-40FD-9A76-AA2CAB2BF8CC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928972A-C482-4CB7-8C95-18962BED5BC6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23DD5-1803-49DA-A6DE-510F49D19F2D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AD758-CC80-44A9-A0F7-15F11E5F905C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Login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425A0-9F0D-4494-9DFF-BB24ED48B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r="25588" b="22001"/>
          <a:stretch/>
        </p:blipFill>
        <p:spPr>
          <a:xfrm>
            <a:off x="599027" y="1023610"/>
            <a:ext cx="7945946" cy="47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marL="109728" indent="0" algn="ctr">
              <a:buNone/>
            </a:pPr>
            <a:endParaRPr lang="en-US" sz="6500" dirty="0"/>
          </a:p>
          <a:p>
            <a:pPr algn="just">
              <a:buNone/>
            </a:pPr>
            <a:r>
              <a:rPr lang="en-US" sz="2000" dirty="0"/>
              <a:t>• A description of the background and context of the project and its relation to workalready done in the area.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• Made statement of the aims and objectives of the project.• The description of Purpose. Scope, and applicability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• We define the problem on which we are working in the project.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• We describe the requirement Specifications of the system and the actions that can be done on these things</a:t>
            </a:r>
          </a:p>
          <a:p>
            <a:pPr algn="just">
              <a:buNone/>
            </a:pPr>
            <a:r>
              <a:rPr lang="en-US" sz="2000" dirty="0"/>
              <a:t>.</a:t>
            </a:r>
          </a:p>
          <a:p>
            <a:pPr algn="just">
              <a:buNone/>
            </a:pPr>
            <a:r>
              <a:rPr lang="en-US" sz="2000" dirty="0"/>
              <a:t>• We understand the problem domain and produce a model of the system, whichdescribes operations that can be performed on the system.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• We included features and operations in detail, including screen layouts.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• We designed user interface and security issues related to system .Finally the system isimplemented and tested according to test cases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52600" y="2286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8776C-281A-4F18-8317-68EB953E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02E51-D27C-4625-9C0F-D0B07272888D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EC7C614-F095-4E1E-A17A-2F2F29C7BC3F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E6A3-C5B1-475C-B4F2-276A6F420321}"/>
              </a:ext>
            </a:extLst>
          </p:cNvPr>
          <p:cNvSpPr txBox="1"/>
          <p:nvPr/>
        </p:nvSpPr>
        <p:spPr>
          <a:xfrm>
            <a:off x="1504510" y="260648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4F049-EA49-4550-9A6C-0976A727C08E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SignUp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925BF-F14E-46C6-A65D-900681A36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01" b="22001"/>
          <a:stretch/>
        </p:blipFill>
        <p:spPr>
          <a:xfrm>
            <a:off x="497159" y="960116"/>
            <a:ext cx="8149683" cy="47548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248F296-537C-4C7F-A3EA-7AFB4761A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5BF550-C72B-4FED-B71A-28622FFBC910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22644" y="476672"/>
            <a:ext cx="209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dirty="0">
                <a:solidFill>
                  <a:srgbClr val="0D3857"/>
                </a:solidFill>
                <a:effectLst>
                  <a:outerShdw blurRad="38100" dist="38100" dir="2700000" algn="tl">
                    <a:srgbClr val="44A4B4">
                      <a:alpha val="43000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F2A9D14B-D731-4557-89BB-79120DE06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43203"/>
              </p:ext>
            </p:extLst>
          </p:nvPr>
        </p:nvGraphicFramePr>
        <p:xfrm>
          <a:off x="611560" y="1397000"/>
          <a:ext cx="7920880" cy="3362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2824">
                  <a:extLst>
                    <a:ext uri="{9D8B030D-6E8A-4147-A177-3AD203B41FA5}">
                      <a16:colId xmlns:a16="http://schemas.microsoft.com/office/drawing/2014/main" val="468774014"/>
                    </a:ext>
                  </a:extLst>
                </a:gridCol>
                <a:gridCol w="5520282">
                  <a:extLst>
                    <a:ext uri="{9D8B030D-6E8A-4147-A177-3AD203B41FA5}">
                      <a16:colId xmlns:a16="http://schemas.microsoft.com/office/drawing/2014/main" val="2615256817"/>
                    </a:ext>
                  </a:extLst>
                </a:gridCol>
                <a:gridCol w="1527774">
                  <a:extLst>
                    <a:ext uri="{9D8B030D-6E8A-4147-A177-3AD203B41FA5}">
                      <a16:colId xmlns:a16="http://schemas.microsoft.com/office/drawing/2014/main" val="2153640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Sno.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Title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Slide No.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55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72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27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63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Problem Statement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7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Tools &amp; Technology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263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System Design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2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Screenshots of Software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6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Conclusion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0573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05C1660-D07B-4EE3-99DE-17DC7CAB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E458BA-945C-46F6-BBC4-CFC9480D0928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6B499-2E80-4445-A0B0-F0B8A6523390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50B2E-1E05-4AF6-A77B-ED9A386FFCF1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Test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53D46-2AD4-42C2-8C42-F2A06FB3B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01" b="19201"/>
          <a:stretch/>
        </p:blipFill>
        <p:spPr>
          <a:xfrm>
            <a:off x="575556" y="1023610"/>
            <a:ext cx="7992888" cy="48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9AA146A-390C-4FE8-925E-3905437C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2ED713-25BB-4068-A556-B26B49F5DE82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E5B20-615A-401F-8E21-3EEABF1091B2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SCREENSHOTS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6B66D-3A0B-47BE-B4B9-2EE492995107}"/>
              </a:ext>
            </a:extLst>
          </p:cNvPr>
          <p:cNvSpPr/>
          <p:nvPr/>
        </p:nvSpPr>
        <p:spPr>
          <a:xfrm>
            <a:off x="2663788" y="6093296"/>
            <a:ext cx="3816424" cy="336100"/>
          </a:xfrm>
          <a:prstGeom prst="rect">
            <a:avLst/>
          </a:prstGeom>
          <a:solidFill>
            <a:srgbClr val="0D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Vaccination Result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3613E-B42B-4C47-88BC-BBAB944DD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88" b="19201"/>
          <a:stretch/>
        </p:blipFill>
        <p:spPr>
          <a:xfrm>
            <a:off x="611560" y="1023610"/>
            <a:ext cx="7920880" cy="48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0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9632" y="2564904"/>
            <a:ext cx="6456017" cy="156966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cross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C3AF09-654B-4A55-A4E8-2046397C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55BB7-0A95-4A23-A700-AD9E93E05C2F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EF813A33-4E95-4E88-9265-BBE7102D2093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87C9C-07B2-4923-B5C8-D60896373080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3BC1B-C6CD-4C0F-94E3-924E0B057819}"/>
              </a:ext>
            </a:extLst>
          </p:cNvPr>
          <p:cNvSpPr txBox="1"/>
          <p:nvPr/>
        </p:nvSpPr>
        <p:spPr>
          <a:xfrm>
            <a:off x="575556" y="1052736"/>
            <a:ext cx="80288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Project Background: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Developed in response to the COVID-19 pandemic, addressing the need for efficient management of vaccination and testing-related information.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Aims and Objectives: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Specifies objectives to integrate technology into healthcare, creating user-friendly systems for vaccination and testing management.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Purpose, Scope, and Applicability: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Defines the project's purpose, outlines scope, and highlights applicability, emphasizing user-centric design and laboratory integration.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Problem Definition: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Identifies challenges such as fragmented information, communication gaps, documentation issues, and data security concerns as intervention areas.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System Requirements and Actions: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Details system specifications and actions, providing a structured roadmap for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Implementation and Testing:</a:t>
            </a:r>
            <a:endParaRPr lang="en-US" b="0" i="0" dirty="0"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Ensures rigorous implementation and testing, adhering to predefined test cases for an effective, secure, and user-centric solution.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9632" y="2564904"/>
            <a:ext cx="6456017" cy="156966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cross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C3AF09-654B-4A55-A4E8-2046397C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64F10-BD23-4576-814B-4330072A7742}"/>
              </a:ext>
            </a:extLst>
          </p:cNvPr>
          <p:cNvSpPr txBox="1"/>
          <p:nvPr/>
        </p:nvSpPr>
        <p:spPr>
          <a:xfrm>
            <a:off x="1871935" y="2705725"/>
            <a:ext cx="5400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glow rad="228600">
                    <a:srgbClr val="0D3857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gan Style Personal Use" pitchFamily="2" charset="0"/>
              </a:rPr>
              <a:t>Thankyou </a:t>
            </a:r>
            <a:r>
              <a:rPr lang="en-US" sz="8800" dirty="0">
                <a:solidFill>
                  <a:schemeClr val="bg1"/>
                </a:solidFill>
                <a:effectLst>
                  <a:glow rad="228600">
                    <a:srgbClr val="0D3857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ush Script MT" panose="03060802040406070304" pitchFamily="66" charset="0"/>
              </a:rPr>
              <a:t>!</a:t>
            </a:r>
            <a:r>
              <a:rPr lang="en-US" sz="8800" dirty="0">
                <a:solidFill>
                  <a:schemeClr val="bg1"/>
                </a:solidFill>
                <a:effectLst>
                  <a:glow rad="228600">
                    <a:srgbClr val="0D3857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gan Style Personal Use" pitchFamily="2" charset="0"/>
              </a:rPr>
              <a:t> </a:t>
            </a:r>
            <a:endParaRPr lang="en-IN" sz="8800" dirty="0">
              <a:solidFill>
                <a:schemeClr val="bg1"/>
              </a:solidFill>
              <a:effectLst>
                <a:glow rad="228600">
                  <a:srgbClr val="0D3857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gan Style Personal Us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B7B8-3DE3-4186-8C17-4B91AB0395FC}"/>
              </a:ext>
            </a:extLst>
          </p:cNvPr>
          <p:cNvSpPr txBox="1"/>
          <p:nvPr/>
        </p:nvSpPr>
        <p:spPr>
          <a:xfrm>
            <a:off x="7956376" y="6309320"/>
            <a:ext cx="116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Barethelly Signature Personal U" panose="02000503000000020003" pitchFamily="50" charset="0"/>
              </a:rPr>
              <a:t>ayushmohan</a:t>
            </a:r>
            <a:endParaRPr lang="en-IN" sz="2800" dirty="0">
              <a:solidFill>
                <a:schemeClr val="bg1"/>
              </a:solidFill>
              <a:effectLst/>
              <a:latin typeface="Barethelly Signature Personal U" panose="02000503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BCCA1DD-C4D0-4487-9F39-E4E32F47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3AB3A-F821-4647-8E6B-8A890967950C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7855F91-9AB6-476B-9B8D-1DF4E478F788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965412" y="381000"/>
            <a:ext cx="52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E6AEB2-CB4F-483D-84D8-39E746135BB9}"/>
              </a:ext>
            </a:extLst>
          </p:cNvPr>
          <p:cNvGrpSpPr/>
          <p:nvPr/>
        </p:nvGrpSpPr>
        <p:grpSpPr>
          <a:xfrm>
            <a:off x="600036" y="1072771"/>
            <a:ext cx="7943928" cy="3220325"/>
            <a:chOff x="575556" y="1027331"/>
            <a:chExt cx="7943928" cy="3220325"/>
          </a:xfrm>
        </p:grpSpPr>
        <p:pic>
          <p:nvPicPr>
            <p:cNvPr id="1030" name="Picture 6" descr="Over 80% of Singapore SMEs embrace digital transformation; more than half  report slowdowns due to COVID-19: ASME-Microsoft study 2020 – Singapore  News Center">
              <a:extLst>
                <a:ext uri="{FF2B5EF4-FFF2-40B4-BE49-F238E27FC236}">
                  <a16:creationId xmlns:a16="http://schemas.microsoft.com/office/drawing/2014/main" id="{91B384F6-3730-45AF-9092-3E616F9A7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56" y="1027331"/>
              <a:ext cx="7943928" cy="322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C0F377-C510-41F6-B3BD-25629F03C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72964"/>
            <a:stretch/>
          </p:blipFill>
          <p:spPr>
            <a:xfrm>
              <a:off x="6804248" y="3777256"/>
              <a:ext cx="1224136" cy="533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07ECC6-DC6A-4D6D-9C62-EACC74D9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4248" y="3777256"/>
              <a:ext cx="1224136" cy="1973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F12A05-E9FE-47FE-8937-77A15947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608" y="3783011"/>
              <a:ext cx="1198617" cy="19162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7C8BBB-8ADD-4A7E-8F5B-BB8A4A7A7631}"/>
              </a:ext>
            </a:extLst>
          </p:cNvPr>
          <p:cNvSpPr txBox="1"/>
          <p:nvPr/>
        </p:nvSpPr>
        <p:spPr>
          <a:xfrm>
            <a:off x="473900" y="4149080"/>
            <a:ext cx="8196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Amidst the global impact of COVID-19, there is an urgent call for innovative solutions to effectively manage vaccination and testing. The pandemic has prompted a shift in health management practices from conventional to digital methodologies. Recognizing this evolution, the COVID-19 Management Application is conceptualized. It responds to the changing landscape of healthcare, integrating technology into traditional vaccination and testing processes. As societal norms evolve, there is a critical need for user-friendly systems to navigate health responsibilities. The application aims to address this demand by offering a holistic platform for both users and laboratories, facilitating seamless management of vaccination and testing-related information.</a:t>
            </a:r>
            <a:endParaRPr lang="en-IN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8D194DC-19D1-4E38-8853-01E4D3AF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9D887-3D80-4ED5-B6AA-64887FE759EF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3B6D7683-80B6-4CEA-AF81-B6C25A63F8E9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E9670-EEEF-4A8C-973A-5993B94154B4}"/>
              </a:ext>
            </a:extLst>
          </p:cNvPr>
          <p:cNvSpPr txBox="1"/>
          <p:nvPr/>
        </p:nvSpPr>
        <p:spPr>
          <a:xfrm>
            <a:off x="1965412" y="334397"/>
            <a:ext cx="52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AD6BA65-3C34-417D-9B5D-575B81041C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412674"/>
              </p:ext>
            </p:extLst>
          </p:nvPr>
        </p:nvGraphicFramePr>
        <p:xfrm>
          <a:off x="36512" y="889501"/>
          <a:ext cx="9144000" cy="5635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466530"/>
            <a:ext cx="2808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51651-B01B-4E81-A8F2-A8698096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79467-16B9-4770-85D7-F046B2D327B4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2" descr="The Digital Organization: Business Process Transformation through  Digitization">
            <a:extLst>
              <a:ext uri="{FF2B5EF4-FFF2-40B4-BE49-F238E27FC236}">
                <a16:creationId xmlns:a16="http://schemas.microsoft.com/office/drawing/2014/main" id="{0C132BF4-3E13-4480-B62E-90123B68A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8"/>
          <a:stretch/>
        </p:blipFill>
        <p:spPr bwMode="auto">
          <a:xfrm>
            <a:off x="362792" y="692696"/>
            <a:ext cx="8418417" cy="53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2FCCA-9EAF-4CA0-802B-DC06ADDFE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966ACD-3B3D-46D0-B625-CFD295E1D1DD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0A896DB-CBDA-4F6C-93CF-2FFE91934E2D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68272-18B2-4D7E-BAAD-BE8E133458EA}"/>
              </a:ext>
            </a:extLst>
          </p:cNvPr>
          <p:cNvSpPr txBox="1"/>
          <p:nvPr/>
        </p:nvSpPr>
        <p:spPr>
          <a:xfrm>
            <a:off x="1965412" y="406405"/>
            <a:ext cx="52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EC2A9A4-9103-4DC1-9F56-9747D8C37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284861"/>
              </p:ext>
            </p:extLst>
          </p:nvPr>
        </p:nvGraphicFramePr>
        <p:xfrm>
          <a:off x="539552" y="1124744"/>
          <a:ext cx="8064896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750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94CAF65-3B5A-407B-82AA-2D72ECA9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CE16C7-FDD5-4087-9AC5-ED22E04BC8D9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D1BBDCE9-D3DF-4372-8A59-30B6176E5EF3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B3352-F0B7-4654-86A5-4A89D37D5F6E}"/>
              </a:ext>
            </a:extLst>
          </p:cNvPr>
          <p:cNvSpPr txBox="1"/>
          <p:nvPr/>
        </p:nvSpPr>
        <p:spPr>
          <a:xfrm>
            <a:off x="1965412" y="406405"/>
            <a:ext cx="52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0C09AB7-7D6C-4D25-8187-E99B2423E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455221"/>
              </p:ext>
            </p:extLst>
          </p:nvPr>
        </p:nvGraphicFramePr>
        <p:xfrm>
          <a:off x="863588" y="1191997"/>
          <a:ext cx="7416824" cy="4829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860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C34F9DD-CF95-454C-B923-0354B45D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453"/>
            <a:ext cx="9144000" cy="70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9E7CEA-1B34-417C-91BC-A1A479ACE7F0}"/>
              </a:ext>
            </a:extLst>
          </p:cNvPr>
          <p:cNvSpPr/>
          <p:nvPr/>
        </p:nvSpPr>
        <p:spPr>
          <a:xfrm>
            <a:off x="251520" y="14334"/>
            <a:ext cx="8640960" cy="6655026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B3533D7-A7C5-4EC8-8D53-5290E301A3AF}"/>
              </a:ext>
            </a:extLst>
          </p:cNvPr>
          <p:cNvSpPr/>
          <p:nvPr/>
        </p:nvSpPr>
        <p:spPr>
          <a:xfrm>
            <a:off x="251520" y="6381328"/>
            <a:ext cx="648072" cy="288031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6B066C-62B4-4598-ABBA-B43B3197A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175145"/>
              </p:ext>
            </p:extLst>
          </p:nvPr>
        </p:nvGraphicFramePr>
        <p:xfrm>
          <a:off x="501959" y="1965084"/>
          <a:ext cx="2793201" cy="361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07267" y="1484784"/>
            <a:ext cx="261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D3857"/>
                </a:solidFill>
                <a:latin typeface="+mj-lt"/>
                <a:cs typeface="Times New Roman" panose="02020603050405020304" pitchFamily="18" charset="0"/>
              </a:rPr>
              <a:t>TECHNOLOGIES,</a:t>
            </a:r>
            <a:endParaRPr lang="en-US" sz="2000" b="1" u="sng" dirty="0">
              <a:solidFill>
                <a:srgbClr val="0D3857"/>
              </a:solidFill>
              <a:latin typeface="+mj-lt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0AC66BD-4DAE-4B66-9BDE-A227952ED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409107"/>
              </p:ext>
            </p:extLst>
          </p:nvPr>
        </p:nvGraphicFramePr>
        <p:xfrm>
          <a:off x="5486400" y="4401621"/>
          <a:ext cx="2743200" cy="116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D4560D0-64AA-4B27-BB22-00949F8EE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387771"/>
              </p:ext>
            </p:extLst>
          </p:nvPr>
        </p:nvGraphicFramePr>
        <p:xfrm>
          <a:off x="5436096" y="1953349"/>
          <a:ext cx="2743200" cy="116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7AC4D61-D489-4709-B5EE-963BABE26B46}"/>
              </a:ext>
            </a:extLst>
          </p:cNvPr>
          <p:cNvSpPr txBox="1"/>
          <p:nvPr/>
        </p:nvSpPr>
        <p:spPr>
          <a:xfrm>
            <a:off x="1460004" y="406405"/>
            <a:ext cx="622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TOOLS &amp; TECHNOLOGY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6DFC7-91F6-4969-B748-030E230D4FCB}"/>
              </a:ext>
            </a:extLst>
          </p:cNvPr>
          <p:cNvSpPr txBox="1"/>
          <p:nvPr/>
        </p:nvSpPr>
        <p:spPr>
          <a:xfrm>
            <a:off x="5292080" y="148478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D3857"/>
                </a:solidFill>
                <a:latin typeface="+mj-lt"/>
                <a:cs typeface="Times New Roman" panose="02020603050405020304" pitchFamily="18" charset="0"/>
              </a:rPr>
              <a:t>OPERATING SYSTEMS,</a:t>
            </a:r>
            <a:endParaRPr lang="en-US" sz="2000" b="1" u="sng" dirty="0">
              <a:solidFill>
                <a:srgbClr val="0D385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4BD96-9D20-49F1-B56F-F11DF8D721A1}"/>
              </a:ext>
            </a:extLst>
          </p:cNvPr>
          <p:cNvSpPr txBox="1"/>
          <p:nvPr/>
        </p:nvSpPr>
        <p:spPr>
          <a:xfrm>
            <a:off x="6209928" y="389664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D3857"/>
                </a:solidFill>
                <a:latin typeface="+mj-lt"/>
                <a:cs typeface="Times New Roman" panose="02020603050405020304" pitchFamily="18" charset="0"/>
              </a:rPr>
              <a:t>TOOLS,</a:t>
            </a:r>
            <a:endParaRPr lang="en-US" sz="2000" b="1" u="sng" dirty="0">
              <a:solidFill>
                <a:srgbClr val="0D385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B445A-4212-4B7B-BA97-5C135B65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944807-FCA0-4587-BC9A-FE25AD038EDF}"/>
              </a:ext>
            </a:extLst>
          </p:cNvPr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rgbClr val="FFFFFF">
              <a:alpha val="94902"/>
            </a:srgbClr>
          </a:solidFill>
          <a:ln w="19050">
            <a:solidFill>
              <a:srgbClr val="44A4B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0DD2815D-8D9E-405B-9F64-B7E66D20E6BB}"/>
              </a:ext>
            </a:extLst>
          </p:cNvPr>
          <p:cNvSpPr/>
          <p:nvPr/>
        </p:nvSpPr>
        <p:spPr>
          <a:xfrm>
            <a:off x="251520" y="6388872"/>
            <a:ext cx="648072" cy="280487"/>
          </a:xfrm>
          <a:prstGeom prst="snip2DiagRect">
            <a:avLst/>
          </a:prstGeom>
          <a:solidFill>
            <a:srgbClr val="44A4B4"/>
          </a:solidFill>
          <a:ln w="19050">
            <a:solidFill>
              <a:srgbClr val="44A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F18D7-FA3C-43E8-80E3-EB82A0136B37}"/>
              </a:ext>
            </a:extLst>
          </p:cNvPr>
          <p:cNvSpPr txBox="1"/>
          <p:nvPr/>
        </p:nvSpPr>
        <p:spPr>
          <a:xfrm>
            <a:off x="1504510" y="334397"/>
            <a:ext cx="61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D38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SYSTEM DESIGN</a:t>
            </a:r>
            <a:endParaRPr lang="en-US" sz="3600" b="1" dirty="0">
              <a:solidFill>
                <a:srgbClr val="0D38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EDDDB4-CB9A-40E9-B6CD-D3B01B8BD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06857"/>
              </p:ext>
            </p:extLst>
          </p:nvPr>
        </p:nvGraphicFramePr>
        <p:xfrm>
          <a:off x="1504510" y="1052736"/>
          <a:ext cx="6134981" cy="5398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2980</TotalTime>
  <Words>902</Words>
  <Application>Microsoft Office PowerPoint</Application>
  <PresentationFormat>On-screen Show (4:3)</PresentationFormat>
  <Paragraphs>184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Barethelly Signature Personal U</vt:lpstr>
      <vt:lpstr>Brush Script MT</vt:lpstr>
      <vt:lpstr>Calibri</vt:lpstr>
      <vt:lpstr>Söhne</vt:lpstr>
      <vt:lpstr>Times New Roman</vt:lpstr>
      <vt:lpstr>Vegan Style Personal Use</vt:lpstr>
      <vt:lpstr>Verdana</vt:lpstr>
      <vt:lpstr>Wingdings 2</vt:lpstr>
      <vt:lpstr>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 Shot of Home Page</vt:lpstr>
      <vt:lpstr>Screen Short of Registration</vt:lpstr>
      <vt:lpstr>Login Page</vt:lpstr>
      <vt:lpstr>User Profile</vt:lpstr>
      <vt:lpstr>Screen Shot of about Page</vt:lpstr>
      <vt:lpstr>Contact</vt:lpstr>
      <vt:lpstr>Admin Dashboard</vt:lpstr>
      <vt:lpstr>Total User</vt:lpstr>
      <vt:lpstr>Screen Shot of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Ayush M Srivastava</cp:lastModifiedBy>
  <cp:revision>255</cp:revision>
  <dcterms:created xsi:type="dcterms:W3CDTF">2022-11-10T20:18:34Z</dcterms:created>
  <dcterms:modified xsi:type="dcterms:W3CDTF">2024-01-19T07:23:40Z</dcterms:modified>
</cp:coreProperties>
</file>